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1"/>
  </p:notesMasterIdLst>
  <p:sldIdLst>
    <p:sldId id="256" r:id="rId2"/>
    <p:sldId id="259" r:id="rId3"/>
    <p:sldId id="260" r:id="rId4"/>
    <p:sldId id="258"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76C695-5F7A-44A2-B8A5-5C388DFC1E2C}" type="datetimeFigureOut">
              <a:rPr lang="en-US" smtClean="0"/>
              <a:t>10/20/2013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75A9F4-6E1D-441E-A7BB-63A972BCF6D6}" type="slidenum">
              <a:rPr lang="en-US" smtClean="0"/>
              <a:t>‹#›</a:t>
            </a:fld>
            <a:endParaRPr lang="en-US"/>
          </a:p>
        </p:txBody>
      </p:sp>
    </p:spTree>
    <p:extLst>
      <p:ext uri="{BB962C8B-B14F-4D97-AF65-F5344CB8AC3E}">
        <p14:creationId xmlns:p14="http://schemas.microsoft.com/office/powerpoint/2010/main" val="3959669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5A9F4-6E1D-441E-A7BB-63A972BCF6D6}" type="slidenum">
              <a:rPr lang="en-US" smtClean="0"/>
              <a:t>10</a:t>
            </a:fld>
            <a:endParaRPr lang="en-US"/>
          </a:p>
        </p:txBody>
      </p:sp>
    </p:spTree>
    <p:extLst>
      <p:ext uri="{BB962C8B-B14F-4D97-AF65-F5344CB8AC3E}">
        <p14:creationId xmlns:p14="http://schemas.microsoft.com/office/powerpoint/2010/main" val="2301732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6F47A2FA-89FE-4B92-AC09-DFBF9285CA0B}" type="datetimeFigureOut">
              <a:rPr lang="en-US" smtClean="0"/>
              <a:t>10/20/2013</a:t>
            </a:fld>
            <a:endParaRPr lang="en-US"/>
          </a:p>
        </p:txBody>
      </p:sp>
      <p:sp>
        <p:nvSpPr>
          <p:cNvPr id="23" name="Slide Number Placeholder 22"/>
          <p:cNvSpPr>
            <a:spLocks noGrp="1"/>
          </p:cNvSpPr>
          <p:nvPr>
            <p:ph type="sldNum" sz="quarter" idx="11"/>
          </p:nvPr>
        </p:nvSpPr>
        <p:spPr/>
        <p:txBody>
          <a:bodyPr/>
          <a:lstStyle/>
          <a:p>
            <a:fld id="{511FEFDB-8AF7-49E3-B03C-BB9BA33DEB67}"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7A2FA-89FE-4B92-AC09-DFBF9285CA0B}"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FEFDB-8AF7-49E3-B03C-BB9BA33DEB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7A2FA-89FE-4B92-AC09-DFBF9285CA0B}"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FEFDB-8AF7-49E3-B03C-BB9BA33DEB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6F47A2FA-89FE-4B92-AC09-DFBF9285CA0B}" type="datetimeFigureOut">
              <a:rPr lang="en-US" smtClean="0"/>
              <a:t>10/20/2013</a:t>
            </a:fld>
            <a:endParaRPr lang="en-US"/>
          </a:p>
        </p:txBody>
      </p:sp>
      <p:sp>
        <p:nvSpPr>
          <p:cNvPr id="19" name="Slide Number Placeholder 18"/>
          <p:cNvSpPr>
            <a:spLocks noGrp="1"/>
          </p:cNvSpPr>
          <p:nvPr>
            <p:ph type="sldNum" sz="quarter" idx="15"/>
          </p:nvPr>
        </p:nvSpPr>
        <p:spPr/>
        <p:txBody>
          <a:bodyPr/>
          <a:lstStyle/>
          <a:p>
            <a:fld id="{511FEFDB-8AF7-49E3-B03C-BB9BA33DEB67}"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6F47A2FA-89FE-4B92-AC09-DFBF9285CA0B}" type="datetimeFigureOut">
              <a:rPr lang="en-US" smtClean="0"/>
              <a:t>10/20/2013</a:t>
            </a:fld>
            <a:endParaRPr lang="en-US"/>
          </a:p>
        </p:txBody>
      </p:sp>
      <p:sp>
        <p:nvSpPr>
          <p:cNvPr id="20" name="Slide Number Placeholder 19"/>
          <p:cNvSpPr>
            <a:spLocks noGrp="1"/>
          </p:cNvSpPr>
          <p:nvPr>
            <p:ph type="sldNum" sz="quarter" idx="11"/>
          </p:nvPr>
        </p:nvSpPr>
        <p:spPr/>
        <p:txBody>
          <a:bodyPr/>
          <a:lstStyle/>
          <a:p>
            <a:fld id="{511FEFDB-8AF7-49E3-B03C-BB9BA33DEB67}"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6F47A2FA-89FE-4B92-AC09-DFBF9285CA0B}" type="datetimeFigureOut">
              <a:rPr lang="en-US" smtClean="0"/>
              <a:t>10/20/2013</a:t>
            </a:fld>
            <a:endParaRPr lang="en-US"/>
          </a:p>
        </p:txBody>
      </p:sp>
      <p:sp>
        <p:nvSpPr>
          <p:cNvPr id="25" name="Slide Number Placeholder 24"/>
          <p:cNvSpPr>
            <a:spLocks noGrp="1"/>
          </p:cNvSpPr>
          <p:nvPr>
            <p:ph type="sldNum" sz="quarter" idx="16"/>
          </p:nvPr>
        </p:nvSpPr>
        <p:spPr/>
        <p:txBody>
          <a:bodyPr/>
          <a:lstStyle/>
          <a:p>
            <a:fld id="{511FEFDB-8AF7-49E3-B03C-BB9BA33DEB67}"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6F47A2FA-89FE-4B92-AC09-DFBF9285CA0B}" type="datetimeFigureOut">
              <a:rPr lang="en-US" smtClean="0"/>
              <a:t>10/20/2013</a:t>
            </a:fld>
            <a:endParaRPr lang="en-US"/>
          </a:p>
        </p:txBody>
      </p:sp>
      <p:sp>
        <p:nvSpPr>
          <p:cNvPr id="24" name="Slide Number Placeholder 23"/>
          <p:cNvSpPr>
            <a:spLocks noGrp="1"/>
          </p:cNvSpPr>
          <p:nvPr>
            <p:ph type="sldNum" sz="quarter" idx="17"/>
          </p:nvPr>
        </p:nvSpPr>
        <p:spPr/>
        <p:txBody>
          <a:bodyPr/>
          <a:lstStyle/>
          <a:p>
            <a:fld id="{511FEFDB-8AF7-49E3-B03C-BB9BA33DEB67}"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6F47A2FA-89FE-4B92-AC09-DFBF9285CA0B}" type="datetimeFigureOut">
              <a:rPr lang="en-US" smtClean="0"/>
              <a:t>10/20/2013</a:t>
            </a:fld>
            <a:endParaRPr lang="en-US"/>
          </a:p>
        </p:txBody>
      </p:sp>
      <p:sp>
        <p:nvSpPr>
          <p:cNvPr id="14" name="Slide Number Placeholder 13"/>
          <p:cNvSpPr>
            <a:spLocks noGrp="1"/>
          </p:cNvSpPr>
          <p:nvPr>
            <p:ph type="sldNum" sz="quarter" idx="11"/>
          </p:nvPr>
        </p:nvSpPr>
        <p:spPr/>
        <p:txBody>
          <a:bodyPr/>
          <a:lstStyle/>
          <a:p>
            <a:fld id="{511FEFDB-8AF7-49E3-B03C-BB9BA33DEB67}"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6F47A2FA-89FE-4B92-AC09-DFBF9285CA0B}" type="datetimeFigureOut">
              <a:rPr lang="en-US" smtClean="0"/>
              <a:t>10/20/2013</a:t>
            </a:fld>
            <a:endParaRPr lang="en-US"/>
          </a:p>
        </p:txBody>
      </p:sp>
      <p:sp>
        <p:nvSpPr>
          <p:cNvPr id="12" name="Slide Number Placeholder 11"/>
          <p:cNvSpPr>
            <a:spLocks noGrp="1"/>
          </p:cNvSpPr>
          <p:nvPr>
            <p:ph type="sldNum" sz="quarter" idx="11"/>
          </p:nvPr>
        </p:nvSpPr>
        <p:spPr/>
        <p:txBody>
          <a:bodyPr/>
          <a:lstStyle/>
          <a:p>
            <a:fld id="{511FEFDB-8AF7-49E3-B03C-BB9BA33DEB67}"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6F47A2FA-89FE-4B92-AC09-DFBF9285CA0B}" type="datetimeFigureOut">
              <a:rPr lang="en-US" smtClean="0"/>
              <a:t>10/20/2013</a:t>
            </a:fld>
            <a:endParaRPr lang="en-US"/>
          </a:p>
        </p:txBody>
      </p:sp>
      <p:sp>
        <p:nvSpPr>
          <p:cNvPr id="18" name="Slide Number Placeholder 17"/>
          <p:cNvSpPr>
            <a:spLocks noGrp="1"/>
          </p:cNvSpPr>
          <p:nvPr>
            <p:ph type="sldNum" sz="quarter" idx="16"/>
          </p:nvPr>
        </p:nvSpPr>
        <p:spPr/>
        <p:txBody>
          <a:bodyPr/>
          <a:lstStyle/>
          <a:p>
            <a:fld id="{511FEFDB-8AF7-49E3-B03C-BB9BA33DEB67}"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6F47A2FA-89FE-4B92-AC09-DFBF9285CA0B}" type="datetimeFigureOut">
              <a:rPr lang="en-US" smtClean="0"/>
              <a:t>10/20/2013</a:t>
            </a:fld>
            <a:endParaRPr lang="en-US"/>
          </a:p>
        </p:txBody>
      </p:sp>
      <p:sp>
        <p:nvSpPr>
          <p:cNvPr id="20" name="Slide Number Placeholder 19"/>
          <p:cNvSpPr>
            <a:spLocks noGrp="1"/>
          </p:cNvSpPr>
          <p:nvPr>
            <p:ph type="sldNum" sz="quarter" idx="15"/>
          </p:nvPr>
        </p:nvSpPr>
        <p:spPr/>
        <p:txBody>
          <a:bodyPr/>
          <a:lstStyle/>
          <a:p>
            <a:fld id="{511FEFDB-8AF7-49E3-B03C-BB9BA33DEB67}"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6F47A2FA-89FE-4B92-AC09-DFBF9285CA0B}" type="datetimeFigureOut">
              <a:rPr lang="en-US" smtClean="0"/>
              <a:t>10/20/2013</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511FEFDB-8AF7-49E3-B03C-BB9BA33DEB6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Sermon for Sunday, October 20, 2013</a:t>
            </a:r>
          </a:p>
          <a:p>
            <a:r>
              <a:rPr lang="en-US" dirty="0" smtClean="0"/>
              <a:t>Acts Community Church</a:t>
            </a:r>
            <a:endParaRPr lang="en-US" dirty="0"/>
          </a:p>
        </p:txBody>
      </p:sp>
      <p:sp>
        <p:nvSpPr>
          <p:cNvPr id="2" name="Title 1"/>
          <p:cNvSpPr>
            <a:spLocks noGrp="1"/>
          </p:cNvSpPr>
          <p:nvPr>
            <p:ph type="title"/>
          </p:nvPr>
        </p:nvSpPr>
        <p:spPr/>
        <p:txBody>
          <a:bodyPr/>
          <a:lstStyle/>
          <a:p>
            <a:r>
              <a:rPr lang="en-US" dirty="0" smtClean="0"/>
              <a:t>Fear of Change</a:t>
            </a:r>
            <a:endParaRPr lang="en-US" dirty="0"/>
          </a:p>
        </p:txBody>
      </p:sp>
    </p:spTree>
    <p:extLst>
      <p:ext uri="{BB962C8B-B14F-4D97-AF65-F5344CB8AC3E}">
        <p14:creationId xmlns:p14="http://schemas.microsoft.com/office/powerpoint/2010/main" val="285857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4800" baseline="30000" dirty="0"/>
              <a:t>15 </a:t>
            </a:r>
            <a:r>
              <a:rPr lang="en-US" sz="4800" dirty="0"/>
              <a:t> "But Lord," Gideon asked, "how can I save Israel? My clan is the weakest in Manasseh, and I am the least in my family." </a:t>
            </a:r>
          </a:p>
        </p:txBody>
      </p:sp>
      <p:sp>
        <p:nvSpPr>
          <p:cNvPr id="3" name="Title 2"/>
          <p:cNvSpPr>
            <a:spLocks noGrp="1"/>
          </p:cNvSpPr>
          <p:nvPr>
            <p:ph type="title"/>
          </p:nvPr>
        </p:nvSpPr>
        <p:spPr/>
        <p:txBody>
          <a:bodyPr>
            <a:normAutofit/>
          </a:bodyPr>
          <a:lstStyle/>
          <a:p>
            <a:r>
              <a:rPr lang="en-US" sz="4800" dirty="0"/>
              <a:t> </a:t>
            </a:r>
            <a:r>
              <a:rPr lang="en-US" sz="4800" b="1" dirty="0"/>
              <a:t>Judges 6:15 (NIV) </a:t>
            </a:r>
            <a:endParaRPr lang="en-US" sz="4800" dirty="0"/>
          </a:p>
        </p:txBody>
      </p:sp>
    </p:spTree>
    <p:extLst>
      <p:ext uri="{BB962C8B-B14F-4D97-AF65-F5344CB8AC3E}">
        <p14:creationId xmlns:p14="http://schemas.microsoft.com/office/powerpoint/2010/main" val="3114720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5400" b="1" baseline="30000" dirty="0"/>
              <a:t>16 </a:t>
            </a:r>
            <a:r>
              <a:rPr lang="en-US" sz="5400" b="1" dirty="0"/>
              <a:t> The </a:t>
            </a:r>
            <a:r>
              <a:rPr lang="en-US" sz="5400" b="1" cap="small" dirty="0"/>
              <a:t>LORD</a:t>
            </a:r>
            <a:r>
              <a:rPr lang="en-US" sz="5400" b="1" dirty="0"/>
              <a:t> answered, "I will be with you, and you will strike down all the </a:t>
            </a:r>
            <a:r>
              <a:rPr lang="en-US" sz="5400" b="1" dirty="0" err="1"/>
              <a:t>Midianites</a:t>
            </a:r>
            <a:r>
              <a:rPr lang="en-US" sz="5400" b="1" dirty="0"/>
              <a:t> together." </a:t>
            </a:r>
            <a:endParaRPr lang="en-US" sz="5400" dirty="0"/>
          </a:p>
        </p:txBody>
      </p:sp>
      <p:sp>
        <p:nvSpPr>
          <p:cNvPr id="3" name="Title 2"/>
          <p:cNvSpPr>
            <a:spLocks noGrp="1"/>
          </p:cNvSpPr>
          <p:nvPr>
            <p:ph type="title"/>
          </p:nvPr>
        </p:nvSpPr>
        <p:spPr/>
        <p:txBody>
          <a:bodyPr>
            <a:normAutofit/>
          </a:bodyPr>
          <a:lstStyle/>
          <a:p>
            <a:r>
              <a:rPr lang="en-US" sz="6000" b="1" dirty="0"/>
              <a:t>Judges 6:16 (NIV) </a:t>
            </a:r>
            <a:endParaRPr lang="en-US" sz="6000" dirty="0"/>
          </a:p>
        </p:txBody>
      </p:sp>
    </p:spTree>
    <p:extLst>
      <p:ext uri="{BB962C8B-B14F-4D97-AF65-F5344CB8AC3E}">
        <p14:creationId xmlns:p14="http://schemas.microsoft.com/office/powerpoint/2010/main" val="1237613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4800" b="1" baseline="30000" dirty="0"/>
              <a:t>17 </a:t>
            </a:r>
            <a:r>
              <a:rPr lang="en-US" sz="4800" b="1" dirty="0"/>
              <a:t> Gideon replied, "If now I have found favor in your eyes, give me a sign that it is really you talking to me. </a:t>
            </a:r>
            <a:endParaRPr lang="en-US" sz="4800" dirty="0"/>
          </a:p>
        </p:txBody>
      </p:sp>
      <p:sp>
        <p:nvSpPr>
          <p:cNvPr id="3" name="Title 2"/>
          <p:cNvSpPr>
            <a:spLocks noGrp="1"/>
          </p:cNvSpPr>
          <p:nvPr>
            <p:ph type="title"/>
          </p:nvPr>
        </p:nvSpPr>
        <p:spPr/>
        <p:txBody>
          <a:bodyPr>
            <a:normAutofit/>
          </a:bodyPr>
          <a:lstStyle/>
          <a:p>
            <a:r>
              <a:rPr lang="en-US" sz="6000" b="1" dirty="0"/>
              <a:t>Judges 6:17-18 (NIV) </a:t>
            </a:r>
            <a:endParaRPr lang="en-US" sz="6000" dirty="0"/>
          </a:p>
        </p:txBody>
      </p:sp>
    </p:spTree>
    <p:extLst>
      <p:ext uri="{BB962C8B-B14F-4D97-AF65-F5344CB8AC3E}">
        <p14:creationId xmlns:p14="http://schemas.microsoft.com/office/powerpoint/2010/main" val="4083678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4000" b="1" baseline="30000" dirty="0"/>
              <a:t>23 </a:t>
            </a:r>
            <a:r>
              <a:rPr lang="en-US" sz="4000" b="1" dirty="0"/>
              <a:t> But the </a:t>
            </a:r>
            <a:r>
              <a:rPr lang="en-US" sz="4000" b="1" cap="small" dirty="0"/>
              <a:t>LORD</a:t>
            </a:r>
            <a:r>
              <a:rPr lang="en-US" sz="4000" b="1" dirty="0"/>
              <a:t> said to him, "Peace! Do not be afraid. You are not going to die." </a:t>
            </a:r>
            <a:br>
              <a:rPr lang="en-US" sz="4000" b="1" dirty="0"/>
            </a:br>
            <a:r>
              <a:rPr lang="en-US" sz="4000" b="1" baseline="30000" dirty="0"/>
              <a:t>24 </a:t>
            </a:r>
            <a:r>
              <a:rPr lang="en-US" sz="4000" b="1" dirty="0"/>
              <a:t> So Gideon built an altar to the </a:t>
            </a:r>
            <a:r>
              <a:rPr lang="en-US" sz="4000" b="1" cap="small" dirty="0"/>
              <a:t>LORD</a:t>
            </a:r>
            <a:r>
              <a:rPr lang="en-US" sz="4000" b="1" dirty="0"/>
              <a:t> there and called it The </a:t>
            </a:r>
            <a:r>
              <a:rPr lang="en-US" sz="4000" b="1" cap="small" dirty="0"/>
              <a:t>LORD</a:t>
            </a:r>
            <a:r>
              <a:rPr lang="en-US" sz="4000" b="1" dirty="0"/>
              <a:t> is Peace. To</a:t>
            </a:r>
            <a:r>
              <a:rPr lang="en-US" sz="4000" dirty="0"/>
              <a:t> this day it stands in </a:t>
            </a:r>
            <a:r>
              <a:rPr lang="en-US" sz="4000" dirty="0" err="1"/>
              <a:t>Ophrah</a:t>
            </a:r>
            <a:r>
              <a:rPr lang="en-US" sz="4000" dirty="0"/>
              <a:t> of the </a:t>
            </a:r>
            <a:r>
              <a:rPr lang="en-US" sz="4000" dirty="0" err="1"/>
              <a:t>Abiezrites</a:t>
            </a:r>
            <a:r>
              <a:rPr lang="en-US" sz="4000" dirty="0"/>
              <a:t>. </a:t>
            </a:r>
          </a:p>
        </p:txBody>
      </p:sp>
      <p:sp>
        <p:nvSpPr>
          <p:cNvPr id="3" name="Title 2"/>
          <p:cNvSpPr>
            <a:spLocks noGrp="1"/>
          </p:cNvSpPr>
          <p:nvPr>
            <p:ph type="title"/>
          </p:nvPr>
        </p:nvSpPr>
        <p:spPr/>
        <p:txBody>
          <a:bodyPr>
            <a:normAutofit/>
          </a:bodyPr>
          <a:lstStyle/>
          <a:p>
            <a:r>
              <a:rPr lang="en-US" sz="5400" b="1" dirty="0"/>
              <a:t>Judges 6:23-24 (NIV) </a:t>
            </a:r>
            <a:endParaRPr lang="en-US" sz="5400" dirty="0"/>
          </a:p>
        </p:txBody>
      </p:sp>
    </p:spTree>
    <p:extLst>
      <p:ext uri="{BB962C8B-B14F-4D97-AF65-F5344CB8AC3E}">
        <p14:creationId xmlns:p14="http://schemas.microsoft.com/office/powerpoint/2010/main" val="2872455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3200" b="1" baseline="30000" dirty="0"/>
              <a:t>25 </a:t>
            </a:r>
            <a:r>
              <a:rPr lang="en-US" sz="3200" b="1" dirty="0"/>
              <a:t> That same night the </a:t>
            </a:r>
            <a:r>
              <a:rPr lang="en-US" sz="3200" b="1" cap="small" dirty="0"/>
              <a:t>LORD</a:t>
            </a:r>
            <a:r>
              <a:rPr lang="en-US" sz="3200" b="1" dirty="0"/>
              <a:t> said to him, "Take the second bull from your father's herd, the one seven years old. Tear down your father's altar to Baal and cut down the </a:t>
            </a:r>
            <a:r>
              <a:rPr lang="en-US" sz="3200" b="1" dirty="0" err="1"/>
              <a:t>Asherah</a:t>
            </a:r>
            <a:r>
              <a:rPr lang="en-US" sz="3200" b="1" dirty="0"/>
              <a:t> pole beside it. </a:t>
            </a:r>
            <a:br>
              <a:rPr lang="en-US" sz="3200" b="1" dirty="0"/>
            </a:br>
            <a:r>
              <a:rPr lang="en-US" sz="3200" b="1" baseline="30000" dirty="0"/>
              <a:t>26 </a:t>
            </a:r>
            <a:r>
              <a:rPr lang="en-US" sz="3200" b="1" dirty="0"/>
              <a:t> Then build a proper kind of altar to the </a:t>
            </a:r>
            <a:r>
              <a:rPr lang="en-US" sz="3200" b="1" cap="small" dirty="0"/>
              <a:t>LORD</a:t>
            </a:r>
            <a:r>
              <a:rPr lang="en-US" sz="3200" b="1" dirty="0"/>
              <a:t> your God on the top of this height. Using the wood of the </a:t>
            </a:r>
            <a:r>
              <a:rPr lang="en-US" sz="3200" b="1" dirty="0" err="1"/>
              <a:t>Asherah</a:t>
            </a:r>
            <a:r>
              <a:rPr lang="en-US" sz="3200" b="1" dirty="0"/>
              <a:t> pole that you cut down, offer the second bull as a burnt offering." </a:t>
            </a:r>
            <a:endParaRPr lang="en-US" sz="3200" dirty="0"/>
          </a:p>
        </p:txBody>
      </p:sp>
      <p:sp>
        <p:nvSpPr>
          <p:cNvPr id="3" name="Title 2"/>
          <p:cNvSpPr>
            <a:spLocks noGrp="1"/>
          </p:cNvSpPr>
          <p:nvPr>
            <p:ph type="title"/>
          </p:nvPr>
        </p:nvSpPr>
        <p:spPr/>
        <p:txBody>
          <a:bodyPr>
            <a:normAutofit/>
          </a:bodyPr>
          <a:lstStyle/>
          <a:p>
            <a:r>
              <a:rPr lang="en-US" b="1" dirty="0"/>
              <a:t>Judges 6:25-26 (NIV) </a:t>
            </a:r>
            <a:endParaRPr lang="en-US" dirty="0"/>
          </a:p>
        </p:txBody>
      </p:sp>
    </p:spTree>
    <p:extLst>
      <p:ext uri="{BB962C8B-B14F-4D97-AF65-F5344CB8AC3E}">
        <p14:creationId xmlns:p14="http://schemas.microsoft.com/office/powerpoint/2010/main" val="3561011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2400" baseline="30000" dirty="0"/>
              <a:t>36 </a:t>
            </a:r>
            <a:r>
              <a:rPr lang="en-US" sz="2400" dirty="0"/>
              <a:t> Gideon said to God, "If you will save Israel by my hand as you have promised-- </a:t>
            </a:r>
            <a:r>
              <a:rPr lang="en-US" sz="2400" baseline="30000" dirty="0" smtClean="0"/>
              <a:t>37 </a:t>
            </a:r>
            <a:r>
              <a:rPr lang="en-US" sz="2400" dirty="0"/>
              <a:t> look, I will place a wool fleece on the threshing floor. If there is dew only on the fleece and all the ground is dry, then I will know that you will save Israel by my hand, as you said." </a:t>
            </a:r>
            <a:br>
              <a:rPr lang="en-US" sz="2400" dirty="0"/>
            </a:br>
            <a:r>
              <a:rPr lang="en-US" sz="2400" baseline="30000" dirty="0"/>
              <a:t>38 </a:t>
            </a:r>
            <a:r>
              <a:rPr lang="en-US" sz="2400" dirty="0"/>
              <a:t> And that is what happened. Gideon rose early the next day; he squeezed the fleece and wrung out the dew--a bowlful of water. </a:t>
            </a:r>
            <a:br>
              <a:rPr lang="en-US" sz="2400" dirty="0"/>
            </a:br>
            <a:r>
              <a:rPr lang="en-US" sz="2400" baseline="30000" dirty="0"/>
              <a:t>39 </a:t>
            </a:r>
            <a:r>
              <a:rPr lang="en-US" sz="2400" dirty="0"/>
              <a:t> Then Gideon said to God, "Do not be angry with me. Let me make just one more request. Allow me one more test with the fleece. This time make the fleece dry and the ground covered with dew." </a:t>
            </a:r>
            <a:br>
              <a:rPr lang="en-US" sz="2400" dirty="0"/>
            </a:br>
            <a:r>
              <a:rPr lang="en-US" sz="2400" baseline="30000" dirty="0"/>
              <a:t>40 </a:t>
            </a:r>
            <a:r>
              <a:rPr lang="en-US" sz="2400" dirty="0"/>
              <a:t> That night God did so. Only the fleece was dry; all the ground was covered with dew. </a:t>
            </a:r>
          </a:p>
        </p:txBody>
      </p:sp>
      <p:sp>
        <p:nvSpPr>
          <p:cNvPr id="3" name="Title 2"/>
          <p:cNvSpPr>
            <a:spLocks noGrp="1"/>
          </p:cNvSpPr>
          <p:nvPr>
            <p:ph type="title"/>
          </p:nvPr>
        </p:nvSpPr>
        <p:spPr/>
        <p:txBody>
          <a:bodyPr>
            <a:normAutofit/>
          </a:bodyPr>
          <a:lstStyle/>
          <a:p>
            <a:r>
              <a:rPr lang="en-US" b="1" dirty="0"/>
              <a:t>Judges 6:36-40 (NIV) </a:t>
            </a:r>
            <a:endParaRPr lang="en-US" dirty="0"/>
          </a:p>
        </p:txBody>
      </p:sp>
    </p:spTree>
    <p:extLst>
      <p:ext uri="{BB962C8B-B14F-4D97-AF65-F5344CB8AC3E}">
        <p14:creationId xmlns:p14="http://schemas.microsoft.com/office/powerpoint/2010/main" val="242022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4400" b="1" baseline="30000" dirty="0"/>
              <a:t>2 </a:t>
            </a:r>
            <a:r>
              <a:rPr lang="en-US" sz="4400" b="1" dirty="0"/>
              <a:t> The </a:t>
            </a:r>
            <a:r>
              <a:rPr lang="en-US" sz="4400" b="1" cap="small" dirty="0"/>
              <a:t>LORD</a:t>
            </a:r>
            <a:r>
              <a:rPr lang="en-US" sz="4400" b="1" dirty="0"/>
              <a:t> said to Gideon, "You have too many men for me to deliver </a:t>
            </a:r>
            <a:r>
              <a:rPr lang="en-US" sz="4400" b="1" dirty="0" err="1"/>
              <a:t>Midian</a:t>
            </a:r>
            <a:r>
              <a:rPr lang="en-US" sz="4400" b="1" dirty="0"/>
              <a:t> into their hands. In order that Israel may not boast against me that her own strength has saved her, </a:t>
            </a:r>
            <a:endParaRPr lang="en-US" sz="4400" dirty="0"/>
          </a:p>
        </p:txBody>
      </p:sp>
      <p:sp>
        <p:nvSpPr>
          <p:cNvPr id="3" name="Title 2"/>
          <p:cNvSpPr>
            <a:spLocks noGrp="1"/>
          </p:cNvSpPr>
          <p:nvPr>
            <p:ph type="title"/>
          </p:nvPr>
        </p:nvSpPr>
        <p:spPr/>
        <p:txBody>
          <a:bodyPr>
            <a:normAutofit/>
          </a:bodyPr>
          <a:lstStyle/>
          <a:p>
            <a:r>
              <a:rPr lang="en-US" sz="6000" b="1" dirty="0"/>
              <a:t>Judges 7:2-8 (NIV) </a:t>
            </a:r>
            <a:endParaRPr lang="en-US" sz="6000" dirty="0"/>
          </a:p>
        </p:txBody>
      </p:sp>
    </p:spTree>
    <p:extLst>
      <p:ext uri="{BB962C8B-B14F-4D97-AF65-F5344CB8AC3E}">
        <p14:creationId xmlns:p14="http://schemas.microsoft.com/office/powerpoint/2010/main" val="876096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3200" b="1" baseline="30000" dirty="0"/>
              <a:t>9 </a:t>
            </a:r>
            <a:r>
              <a:rPr lang="en-US" sz="3200" b="1" dirty="0"/>
              <a:t> During that night the </a:t>
            </a:r>
            <a:r>
              <a:rPr lang="en-US" sz="3200" b="1" cap="small" dirty="0"/>
              <a:t>LORD</a:t>
            </a:r>
            <a:r>
              <a:rPr lang="en-US" sz="3200" b="1" dirty="0"/>
              <a:t> said to Gideon, "Get up, go down against the camp, because I am going to give it into your hands. </a:t>
            </a:r>
            <a:br>
              <a:rPr lang="en-US" sz="3200" b="1" dirty="0"/>
            </a:br>
            <a:r>
              <a:rPr lang="en-US" sz="3200" b="1" baseline="30000" dirty="0"/>
              <a:t>10 </a:t>
            </a:r>
            <a:r>
              <a:rPr lang="en-US" sz="3200" b="1" dirty="0"/>
              <a:t> If you are afraid to attack, go down to the camp with your servant </a:t>
            </a:r>
            <a:r>
              <a:rPr lang="en-US" sz="3200" b="1" dirty="0" err="1"/>
              <a:t>Purah</a:t>
            </a:r>
            <a:r>
              <a:rPr lang="en-US" sz="3200" b="1" dirty="0"/>
              <a:t> </a:t>
            </a:r>
            <a:br>
              <a:rPr lang="en-US" sz="3200" b="1" dirty="0"/>
            </a:br>
            <a:r>
              <a:rPr lang="en-US" sz="3200" b="1" baseline="30000" dirty="0"/>
              <a:t>11 </a:t>
            </a:r>
            <a:r>
              <a:rPr lang="en-US" sz="3200" b="1" dirty="0"/>
              <a:t> and listen to what they are saying. Afterward, you will be encouraged to attack</a:t>
            </a:r>
            <a:r>
              <a:rPr lang="en-US" sz="3200" dirty="0"/>
              <a:t> the camp." So he and </a:t>
            </a:r>
            <a:r>
              <a:rPr lang="en-US" sz="3200" dirty="0" err="1"/>
              <a:t>Purah</a:t>
            </a:r>
            <a:r>
              <a:rPr lang="en-US" sz="3200" dirty="0"/>
              <a:t> his servant went down to the outposts of the camp. </a:t>
            </a:r>
            <a:endParaRPr lang="en-US" sz="3200" dirty="0"/>
          </a:p>
        </p:txBody>
      </p:sp>
      <p:sp>
        <p:nvSpPr>
          <p:cNvPr id="3" name="Title 2"/>
          <p:cNvSpPr>
            <a:spLocks noGrp="1"/>
          </p:cNvSpPr>
          <p:nvPr>
            <p:ph type="title"/>
          </p:nvPr>
        </p:nvSpPr>
        <p:spPr/>
        <p:txBody>
          <a:bodyPr>
            <a:normAutofit/>
          </a:bodyPr>
          <a:lstStyle/>
          <a:p>
            <a:r>
              <a:rPr lang="en-US" b="1" dirty="0"/>
              <a:t>Judges 7:9-15 (NIV) </a:t>
            </a:r>
            <a:endParaRPr lang="en-US" dirty="0"/>
          </a:p>
        </p:txBody>
      </p:sp>
    </p:spTree>
    <p:extLst>
      <p:ext uri="{BB962C8B-B14F-4D97-AF65-F5344CB8AC3E}">
        <p14:creationId xmlns:p14="http://schemas.microsoft.com/office/powerpoint/2010/main" val="199219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28600"/>
            <a:ext cx="7680960" cy="4724400"/>
          </a:xfrm>
        </p:spPr>
        <p:txBody>
          <a:bodyPr>
            <a:noAutofit/>
          </a:bodyPr>
          <a:lstStyle/>
          <a:p>
            <a:r>
              <a:rPr lang="en-US" sz="2400" baseline="30000" dirty="0"/>
              <a:t>12 </a:t>
            </a:r>
            <a:r>
              <a:rPr lang="en-US" sz="2400" dirty="0"/>
              <a:t> The </a:t>
            </a:r>
            <a:r>
              <a:rPr lang="en-US" sz="2400" dirty="0" err="1"/>
              <a:t>Midianites</a:t>
            </a:r>
            <a:r>
              <a:rPr lang="en-US" sz="2400" dirty="0"/>
              <a:t>, the Amalekites and all the other eastern peoples had settled in the valley, thick as locusts. Their camels could no more be counted than the sand on the seashore. </a:t>
            </a:r>
            <a:br>
              <a:rPr lang="en-US" sz="2400" dirty="0"/>
            </a:br>
            <a:r>
              <a:rPr lang="en-US" sz="2400" baseline="30000" dirty="0"/>
              <a:t>13 </a:t>
            </a:r>
            <a:r>
              <a:rPr lang="en-US" sz="2400" dirty="0"/>
              <a:t> Gideon arrived just as a man was telling a friend his dream. "I had a dream," he was saying. "A round loaf of barley bread came tumbling into the </a:t>
            </a:r>
            <a:r>
              <a:rPr lang="en-US" sz="2400" dirty="0" err="1"/>
              <a:t>Midianite</a:t>
            </a:r>
            <a:r>
              <a:rPr lang="en-US" sz="2400" dirty="0"/>
              <a:t> camp. It struck the tent with such force that the tent overturned and collapsed." </a:t>
            </a:r>
            <a:br>
              <a:rPr lang="en-US" sz="2400" dirty="0"/>
            </a:br>
            <a:r>
              <a:rPr lang="en-US" sz="2400" baseline="30000" dirty="0"/>
              <a:t>14 </a:t>
            </a:r>
            <a:r>
              <a:rPr lang="en-US" sz="2400" dirty="0"/>
              <a:t> His friend responded, "This can be nothing other than the sword of Gideon son of </a:t>
            </a:r>
            <a:r>
              <a:rPr lang="en-US" sz="2400" dirty="0" err="1"/>
              <a:t>Joash</a:t>
            </a:r>
            <a:r>
              <a:rPr lang="en-US" sz="2400" dirty="0"/>
              <a:t>, the Israelite. God has given the </a:t>
            </a:r>
            <a:r>
              <a:rPr lang="en-US" sz="2400" dirty="0" err="1"/>
              <a:t>Midianites</a:t>
            </a:r>
            <a:r>
              <a:rPr lang="en-US" sz="2400" dirty="0"/>
              <a:t> and the whole camp into his hands." </a:t>
            </a:r>
            <a:br>
              <a:rPr lang="en-US" sz="2400" dirty="0"/>
            </a:br>
            <a:r>
              <a:rPr lang="en-US" sz="2400" baseline="30000" dirty="0"/>
              <a:t>15 </a:t>
            </a:r>
            <a:r>
              <a:rPr lang="en-US" sz="2400" dirty="0"/>
              <a:t> When Gideon heard the dream and its interpretation, he worshiped God. He returned to the camp of Israel and called out, "Get up! The </a:t>
            </a:r>
            <a:r>
              <a:rPr lang="en-US" sz="2400" cap="small" dirty="0"/>
              <a:t>LORD</a:t>
            </a:r>
            <a:r>
              <a:rPr lang="en-US" sz="2400" dirty="0"/>
              <a:t> has given the </a:t>
            </a:r>
            <a:r>
              <a:rPr lang="en-US" sz="2400" dirty="0" err="1"/>
              <a:t>Midianite</a:t>
            </a:r>
            <a:r>
              <a:rPr lang="en-US" sz="2400" dirty="0"/>
              <a:t> camp into your hands."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34415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r>
              <a:rPr lang="en-US" sz="2800" baseline="30000" dirty="0"/>
              <a:t>19 </a:t>
            </a:r>
            <a:r>
              <a:rPr lang="en-US" sz="2800" dirty="0"/>
              <a:t> Gideon and the hundred men with him reached the edge of the camp at the beginning of the middle watch, just after they had changed the guard. They blew their trumpets and broke the jars that were in their hands. </a:t>
            </a:r>
            <a:br>
              <a:rPr lang="en-US" sz="2800" dirty="0"/>
            </a:br>
            <a:r>
              <a:rPr lang="en-US" sz="2800" baseline="30000" dirty="0"/>
              <a:t>20 </a:t>
            </a:r>
            <a:r>
              <a:rPr lang="en-US" sz="2800" dirty="0"/>
              <a:t> The three companies blew the trumpets and smashed the jars. Grasping the torches in their left hands and holding in their right hands the trumpets they were to blow, they shouted, "A sword for the </a:t>
            </a:r>
            <a:r>
              <a:rPr lang="en-US" sz="2800" cap="small" dirty="0"/>
              <a:t>LORD</a:t>
            </a:r>
            <a:r>
              <a:rPr lang="en-US" sz="2800" dirty="0"/>
              <a:t> and for Gideon!" </a:t>
            </a:r>
            <a:br>
              <a:rPr lang="en-US" sz="2800" dirty="0"/>
            </a:br>
            <a:r>
              <a:rPr lang="en-US" sz="2800" baseline="30000" dirty="0"/>
              <a:t>21 </a:t>
            </a:r>
            <a:r>
              <a:rPr lang="en-US" sz="2800" dirty="0"/>
              <a:t> While each man held his position around the camp, all the </a:t>
            </a:r>
            <a:r>
              <a:rPr lang="en-US" sz="2800" dirty="0" err="1"/>
              <a:t>Midianites</a:t>
            </a:r>
            <a:r>
              <a:rPr lang="en-US" sz="2800" dirty="0"/>
              <a:t> ran, crying out as they fled</a:t>
            </a:r>
            <a:r>
              <a:rPr lang="en-US" dirty="0" smtClean="0"/>
              <a:t>.</a:t>
            </a:r>
            <a:endParaRPr lang="en-US" dirty="0"/>
          </a:p>
        </p:txBody>
      </p:sp>
      <p:sp>
        <p:nvSpPr>
          <p:cNvPr id="3" name="Title 2"/>
          <p:cNvSpPr>
            <a:spLocks noGrp="1"/>
          </p:cNvSpPr>
          <p:nvPr>
            <p:ph type="title"/>
          </p:nvPr>
        </p:nvSpPr>
        <p:spPr/>
        <p:txBody>
          <a:bodyPr>
            <a:normAutofit/>
          </a:bodyPr>
          <a:lstStyle/>
          <a:p>
            <a:r>
              <a:rPr lang="en-US" b="1" dirty="0"/>
              <a:t>Judges 7:19-21 (NIV) </a:t>
            </a:r>
            <a:endParaRPr lang="en-US" dirty="0"/>
          </a:p>
        </p:txBody>
      </p:sp>
    </p:spTree>
    <p:extLst>
      <p:ext uri="{BB962C8B-B14F-4D97-AF65-F5344CB8AC3E}">
        <p14:creationId xmlns:p14="http://schemas.microsoft.com/office/powerpoint/2010/main" val="4087333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4000" dirty="0" smtClean="0"/>
              <a:t>The </a:t>
            </a:r>
            <a:r>
              <a:rPr lang="en-US" sz="4000" dirty="0"/>
              <a:t>average </a:t>
            </a:r>
            <a:r>
              <a:rPr lang="en-US" sz="4000" dirty="0" smtClean="0"/>
              <a:t>person</a:t>
            </a:r>
          </a:p>
          <a:p>
            <a:r>
              <a:rPr lang="en-US" sz="4000" dirty="0" smtClean="0"/>
              <a:t>Breathes </a:t>
            </a:r>
            <a:r>
              <a:rPr lang="en-US" sz="4000" dirty="0"/>
              <a:t>some 30 billion times </a:t>
            </a:r>
            <a:br>
              <a:rPr lang="en-US" sz="4000" dirty="0"/>
            </a:br>
            <a:r>
              <a:rPr lang="en-US" sz="4000" dirty="0"/>
              <a:t>Sleeps 250,000 hours,</a:t>
            </a:r>
            <a:br>
              <a:rPr lang="en-US" sz="4000" dirty="0"/>
            </a:br>
            <a:r>
              <a:rPr lang="en-US" sz="4000" dirty="0" smtClean="0"/>
              <a:t>Eats about  </a:t>
            </a:r>
            <a:r>
              <a:rPr lang="en-US" sz="4000" dirty="0"/>
              <a:t>76,000 meals.</a:t>
            </a:r>
            <a:br>
              <a:rPr lang="en-US" sz="4000" dirty="0"/>
            </a:br>
            <a:r>
              <a:rPr lang="en-US" sz="4000" dirty="0"/>
              <a:t>Go to the bathroom 200,000 </a:t>
            </a:r>
            <a:r>
              <a:rPr lang="en-US" sz="4000" dirty="0" smtClean="0"/>
              <a:t>times</a:t>
            </a:r>
            <a:endParaRPr lang="en-US" sz="4000" dirty="0"/>
          </a:p>
        </p:txBody>
      </p:sp>
      <p:sp>
        <p:nvSpPr>
          <p:cNvPr id="3" name="Title 2"/>
          <p:cNvSpPr>
            <a:spLocks noGrp="1"/>
          </p:cNvSpPr>
          <p:nvPr>
            <p:ph type="title"/>
          </p:nvPr>
        </p:nvSpPr>
        <p:spPr/>
        <p:txBody>
          <a:bodyPr>
            <a:normAutofit/>
          </a:bodyPr>
          <a:lstStyle/>
          <a:p>
            <a:pPr algn="ctr"/>
            <a:r>
              <a:rPr lang="en-US" sz="6000" dirty="0" smtClean="0"/>
              <a:t>Life</a:t>
            </a:r>
            <a:endParaRPr lang="en-US" sz="6000" dirty="0"/>
          </a:p>
        </p:txBody>
      </p:sp>
    </p:spTree>
    <p:extLst>
      <p:ext uri="{BB962C8B-B14F-4D97-AF65-F5344CB8AC3E}">
        <p14:creationId xmlns:p14="http://schemas.microsoft.com/office/powerpoint/2010/main" val="521792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0"/>
            <a:r>
              <a:rPr lang="en-US" sz="4400" baseline="30000" dirty="0"/>
              <a:t>10 </a:t>
            </a:r>
            <a:r>
              <a:rPr lang="en-US" sz="4400" dirty="0"/>
              <a:t> I said to you, 'I am the </a:t>
            </a:r>
            <a:r>
              <a:rPr lang="en-US" sz="4400" cap="small" dirty="0"/>
              <a:t>LORD</a:t>
            </a:r>
            <a:r>
              <a:rPr lang="en-US" sz="4400" dirty="0"/>
              <a:t> your God; do not worship the gods of the Amorites, in whose land you live.' But you have not listened to me."</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13486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0"/>
            <a:r>
              <a:rPr lang="en-US" sz="3600" b="1" dirty="0"/>
              <a:t>Judges 6:12 (NIV) </a:t>
            </a:r>
            <a:r>
              <a:rPr lang="en-US" sz="3600" dirty="0"/>
              <a:t/>
            </a:r>
            <a:br>
              <a:rPr lang="en-US" sz="3600" dirty="0"/>
            </a:br>
            <a:r>
              <a:rPr lang="en-US" sz="3600" baseline="30000" dirty="0"/>
              <a:t>12 </a:t>
            </a:r>
            <a:r>
              <a:rPr lang="en-US" sz="3600" dirty="0"/>
              <a:t> When the angel of the </a:t>
            </a:r>
            <a:r>
              <a:rPr lang="en-US" sz="3600" cap="small" dirty="0"/>
              <a:t>LORD</a:t>
            </a:r>
            <a:r>
              <a:rPr lang="en-US" sz="3600" dirty="0"/>
              <a:t> appeared to Gideon, he said, "The </a:t>
            </a:r>
            <a:r>
              <a:rPr lang="en-US" sz="3600" cap="small" dirty="0"/>
              <a:t>LORD</a:t>
            </a:r>
            <a:r>
              <a:rPr lang="en-US" sz="3600" dirty="0"/>
              <a:t> is with you, mighty warrior."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96688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lvl="0"/>
            <a:r>
              <a:rPr lang="en-US" sz="4000" b="1" dirty="0"/>
              <a:t>Judges 6:14 (NIV) </a:t>
            </a:r>
            <a:r>
              <a:rPr lang="en-US" sz="4000" dirty="0"/>
              <a:t/>
            </a:r>
            <a:br>
              <a:rPr lang="en-US" sz="4000" dirty="0"/>
            </a:br>
            <a:r>
              <a:rPr lang="en-US" sz="4000" baseline="30000" dirty="0"/>
              <a:t>14 </a:t>
            </a:r>
            <a:r>
              <a:rPr lang="en-US" sz="4000" dirty="0"/>
              <a:t> The </a:t>
            </a:r>
            <a:r>
              <a:rPr lang="en-US" sz="4000" cap="small" dirty="0"/>
              <a:t>LORD</a:t>
            </a:r>
            <a:r>
              <a:rPr lang="en-US" sz="4000" dirty="0"/>
              <a:t> turned to him and said, "Go in the strength you have and save Israel out of </a:t>
            </a:r>
            <a:r>
              <a:rPr lang="en-US" sz="4000" dirty="0" err="1"/>
              <a:t>Midian's</a:t>
            </a:r>
            <a:r>
              <a:rPr lang="en-US" sz="4000" dirty="0"/>
              <a:t> hand. Am I not sending you?" </a:t>
            </a:r>
          </a:p>
          <a:p>
            <a:endParaRPr lang="en-US" sz="40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41016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0"/>
            <a:r>
              <a:rPr lang="en-US" sz="4400" b="1" dirty="0"/>
              <a:t>Judges 6:16 (NIV) </a:t>
            </a:r>
            <a:r>
              <a:rPr lang="en-US" sz="4400" dirty="0"/>
              <a:t/>
            </a:r>
            <a:br>
              <a:rPr lang="en-US" sz="4400" dirty="0"/>
            </a:br>
            <a:r>
              <a:rPr lang="en-US" sz="4400" baseline="30000" dirty="0"/>
              <a:t>16 </a:t>
            </a:r>
            <a:r>
              <a:rPr lang="en-US" sz="4400" dirty="0"/>
              <a:t> The </a:t>
            </a:r>
            <a:r>
              <a:rPr lang="en-US" sz="4400" cap="small" dirty="0"/>
              <a:t>LORD</a:t>
            </a:r>
            <a:r>
              <a:rPr lang="en-US" sz="4400" dirty="0"/>
              <a:t> answered, "I will be with you, and you will strike down all the </a:t>
            </a:r>
            <a:r>
              <a:rPr lang="en-US" sz="4400" dirty="0" err="1"/>
              <a:t>Midianites</a:t>
            </a:r>
            <a:r>
              <a:rPr lang="en-US" sz="4400" dirty="0"/>
              <a:t> together."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63780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0"/>
            <a:r>
              <a:rPr lang="en-US" sz="4400" b="1" dirty="0"/>
              <a:t>Judges 6:17-18 (NIV) </a:t>
            </a:r>
            <a:br>
              <a:rPr lang="en-US" sz="4400" b="1" dirty="0"/>
            </a:br>
            <a:r>
              <a:rPr lang="en-US" sz="4400" baseline="30000" dirty="0"/>
              <a:t>17 </a:t>
            </a:r>
            <a:r>
              <a:rPr lang="en-US" sz="4400" dirty="0"/>
              <a:t> Gideon replied, "If now I have found favor in your eyes, give me a sign that it is really you talking to me.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35674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lvl="0"/>
            <a:r>
              <a:rPr lang="en-US" sz="4000" b="1" dirty="0"/>
              <a:t>Judges 6:23-24 (NIV) </a:t>
            </a:r>
            <a:r>
              <a:rPr lang="en-US" sz="4000" dirty="0"/>
              <a:t/>
            </a:r>
            <a:br>
              <a:rPr lang="en-US" sz="4000" dirty="0"/>
            </a:br>
            <a:r>
              <a:rPr lang="en-US" sz="4000" baseline="30000" dirty="0"/>
              <a:t>23 </a:t>
            </a:r>
            <a:r>
              <a:rPr lang="en-US" sz="4000" dirty="0"/>
              <a:t> But the </a:t>
            </a:r>
            <a:r>
              <a:rPr lang="en-US" sz="4000" cap="small" dirty="0"/>
              <a:t>LORD</a:t>
            </a:r>
            <a:r>
              <a:rPr lang="en-US" sz="4000" dirty="0"/>
              <a:t> said to him, "Peace! Do not be afraid. You are not going to die." </a:t>
            </a:r>
            <a:r>
              <a:rPr lang="en-US" sz="4000" baseline="30000" dirty="0"/>
              <a:t>24 </a:t>
            </a:r>
            <a:r>
              <a:rPr lang="en-US" sz="4000" dirty="0"/>
              <a:t> So Gideon built an altar to the </a:t>
            </a:r>
            <a:r>
              <a:rPr lang="en-US" sz="4000" cap="small" dirty="0"/>
              <a:t>LORD</a:t>
            </a:r>
            <a:r>
              <a:rPr lang="en-US" sz="4000" dirty="0"/>
              <a:t> there and called it The </a:t>
            </a:r>
            <a:r>
              <a:rPr lang="en-US" sz="4000" cap="small" dirty="0"/>
              <a:t>LORD</a:t>
            </a:r>
            <a:r>
              <a:rPr lang="en-US" sz="4000" dirty="0"/>
              <a:t> is Peace</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36916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pPr lvl="0"/>
            <a:r>
              <a:rPr lang="en-US" sz="3200" b="1" dirty="0"/>
              <a:t>Judges 6:25-26 (NIV) </a:t>
            </a:r>
            <a:r>
              <a:rPr lang="en-US" sz="3200" dirty="0"/>
              <a:t/>
            </a:r>
            <a:br>
              <a:rPr lang="en-US" sz="3200" dirty="0"/>
            </a:br>
            <a:r>
              <a:rPr lang="en-US" sz="3200" baseline="30000" dirty="0"/>
              <a:t>25 </a:t>
            </a:r>
            <a:r>
              <a:rPr lang="en-US" sz="3200" dirty="0"/>
              <a:t> That same night the </a:t>
            </a:r>
            <a:r>
              <a:rPr lang="en-US" sz="3200" cap="small" dirty="0"/>
              <a:t>LORD</a:t>
            </a:r>
            <a:r>
              <a:rPr lang="en-US" sz="3200" dirty="0"/>
              <a:t> said to him, "Take the second bull from your father's herd, the one seven years old. Tear down your father's altar to Baal and cut down the </a:t>
            </a:r>
            <a:r>
              <a:rPr lang="en-US" sz="3200" dirty="0" err="1"/>
              <a:t>Asherah</a:t>
            </a:r>
            <a:r>
              <a:rPr lang="en-US" sz="3200" dirty="0"/>
              <a:t> pole beside it. </a:t>
            </a:r>
            <a:br>
              <a:rPr lang="en-US" sz="3200" dirty="0"/>
            </a:br>
            <a:r>
              <a:rPr lang="en-US" sz="3200" baseline="30000" dirty="0"/>
              <a:t>26 </a:t>
            </a:r>
            <a:r>
              <a:rPr lang="en-US" sz="3200" dirty="0"/>
              <a:t> Then build a proper kind of altar to the </a:t>
            </a:r>
            <a:r>
              <a:rPr lang="en-US" sz="3200" cap="small" dirty="0"/>
              <a:t>LORD</a:t>
            </a:r>
            <a:r>
              <a:rPr lang="en-US" sz="3200" dirty="0"/>
              <a:t> your God on the top of this height. Using the wood of the </a:t>
            </a:r>
            <a:r>
              <a:rPr lang="en-US" sz="3200" dirty="0" err="1"/>
              <a:t>Asherah</a:t>
            </a:r>
            <a:r>
              <a:rPr lang="en-US" sz="3200" dirty="0"/>
              <a:t> pole that you cut down, offer the second bull as a burnt offering."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67271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0"/>
            <a:r>
              <a:rPr lang="en-US" sz="4000" b="1" dirty="0"/>
              <a:t>Judges 7:2-8 (NIV) </a:t>
            </a:r>
            <a:r>
              <a:rPr lang="en-US" sz="4000" dirty="0"/>
              <a:t/>
            </a:r>
            <a:br>
              <a:rPr lang="en-US" sz="4000" dirty="0"/>
            </a:br>
            <a:r>
              <a:rPr lang="en-US" sz="4000" baseline="30000" dirty="0"/>
              <a:t>2 </a:t>
            </a:r>
            <a:r>
              <a:rPr lang="en-US" sz="4000" dirty="0"/>
              <a:t> The </a:t>
            </a:r>
            <a:r>
              <a:rPr lang="en-US" sz="4000" cap="small" dirty="0"/>
              <a:t>LORD</a:t>
            </a:r>
            <a:r>
              <a:rPr lang="en-US" sz="4000" dirty="0"/>
              <a:t> said to Gideon, "You have too many men for me to deliver </a:t>
            </a:r>
            <a:r>
              <a:rPr lang="en-US" sz="4000" dirty="0" err="1"/>
              <a:t>Midian</a:t>
            </a:r>
            <a:r>
              <a:rPr lang="en-US" sz="4000" dirty="0"/>
              <a:t> into their hands. In order that Israel may not boast against me that her own strength has saved her,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822286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20000"/>
          </a:bodyPr>
          <a:lstStyle/>
          <a:p>
            <a:pPr lvl="0"/>
            <a:r>
              <a:rPr lang="en-US" sz="3900" b="1" dirty="0"/>
              <a:t>Judges 7:9-15 (NIV) </a:t>
            </a:r>
            <a:r>
              <a:rPr lang="en-US" sz="3900" dirty="0"/>
              <a:t/>
            </a:r>
            <a:br>
              <a:rPr lang="en-US" sz="3900" dirty="0"/>
            </a:br>
            <a:r>
              <a:rPr lang="en-US" sz="3900" baseline="30000" dirty="0"/>
              <a:t>9 </a:t>
            </a:r>
            <a:r>
              <a:rPr lang="en-US" sz="3900" dirty="0"/>
              <a:t> During that night the </a:t>
            </a:r>
            <a:r>
              <a:rPr lang="en-US" sz="3900" cap="small" dirty="0"/>
              <a:t>LORD</a:t>
            </a:r>
            <a:r>
              <a:rPr lang="en-US" sz="3900" dirty="0"/>
              <a:t> said to Gideon, "Get up, go down against the camp, because I am going to give it into your hands. </a:t>
            </a:r>
            <a:br>
              <a:rPr lang="en-US" sz="3900" dirty="0"/>
            </a:br>
            <a:r>
              <a:rPr lang="en-US" sz="3900" baseline="30000" dirty="0"/>
              <a:t>10 </a:t>
            </a:r>
            <a:r>
              <a:rPr lang="en-US" sz="3900" dirty="0"/>
              <a:t> If you are afraid to attack, go down to the camp with your servant </a:t>
            </a:r>
            <a:r>
              <a:rPr lang="en-US" sz="3900" dirty="0" err="1"/>
              <a:t>Purah</a:t>
            </a:r>
            <a:r>
              <a:rPr lang="en-US" sz="3900" dirty="0"/>
              <a:t> </a:t>
            </a:r>
            <a:br>
              <a:rPr lang="en-US" sz="3900" dirty="0"/>
            </a:br>
            <a:r>
              <a:rPr lang="en-US" sz="3900" baseline="30000" dirty="0"/>
              <a:t>11 </a:t>
            </a:r>
            <a:r>
              <a:rPr lang="en-US" sz="3900" dirty="0"/>
              <a:t> and listen to what they are saying. Afterward, you will be encouraged to attack</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125887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4000" baseline="30000" dirty="0"/>
              <a:t>20 </a:t>
            </a:r>
            <a:r>
              <a:rPr lang="en-US" sz="4000" dirty="0"/>
              <a:t> The three companies blew the trumpets and smashed the jars. Grasping the torches in their left hands and holding in their right hands the trumpets they were to blow, they shouted, "A sword for the </a:t>
            </a:r>
            <a:r>
              <a:rPr lang="en-US" sz="4000" cap="small" dirty="0"/>
              <a:t>LORD</a:t>
            </a:r>
            <a:r>
              <a:rPr lang="en-US" sz="4000" dirty="0"/>
              <a:t> and for Gideon!" </a:t>
            </a:r>
            <a:endParaRPr lang="en-US" sz="40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5347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1026" name="Picture 2" descr="https://encrypted-tbn1.gstatic.com/images?q=tbn:ANd9GcTwHGjSe_QeBV5Rp0kNge3oj4As1jysmB8jXoaab8MkqTjoDJ-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1999"/>
            <a:ext cx="8873603" cy="5904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903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228600"/>
            <a:ext cx="8834040" cy="6424756"/>
          </a:xfrm>
        </p:spPr>
      </p:pic>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26108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2800" dirty="0"/>
              <a:t>My first job was working in an orange juice factory, but I got canned: couldn't concentrate. </a:t>
            </a:r>
            <a:br>
              <a:rPr lang="en-US" sz="2800" dirty="0"/>
            </a:br>
            <a:r>
              <a:rPr lang="en-US" sz="2800" dirty="0"/>
              <a:t/>
            </a:r>
            <a:br>
              <a:rPr lang="en-US" sz="2800" dirty="0"/>
            </a:br>
            <a:r>
              <a:rPr lang="en-US" sz="2800" dirty="0"/>
              <a:t>Then I worked in the woods as a lumberjack, but I just couldn't hack it, so they gave me the axe. </a:t>
            </a:r>
            <a:br>
              <a:rPr lang="en-US" sz="2800" dirty="0"/>
            </a:br>
            <a:r>
              <a:rPr lang="en-US" sz="2800" dirty="0"/>
              <a:t/>
            </a:r>
            <a:br>
              <a:rPr lang="en-US" sz="2800" dirty="0"/>
            </a:br>
            <a:r>
              <a:rPr lang="en-US" sz="2800" dirty="0"/>
              <a:t>Next I tried working in a muffler factory but that was exhausting.</a:t>
            </a:r>
          </a:p>
          <a:p>
            <a:r>
              <a:rPr lang="en-US" sz="2800" dirty="0"/>
              <a:t/>
            </a:r>
            <a:br>
              <a:rPr lang="en-US" sz="2800" dirty="0"/>
            </a:br>
            <a:r>
              <a:rPr lang="en-US" sz="2800" dirty="0"/>
              <a:t>Finally, I attempted to be a deli worker, but any way I sliced it, I couldn't cut the </a:t>
            </a:r>
            <a:r>
              <a:rPr lang="en-US" sz="2800" dirty="0" smtClean="0"/>
              <a:t>mustard</a:t>
            </a:r>
            <a:endParaRPr lang="en-US" sz="2800" dirty="0"/>
          </a:p>
        </p:txBody>
      </p:sp>
      <p:sp>
        <p:nvSpPr>
          <p:cNvPr id="3" name="Title 2"/>
          <p:cNvSpPr>
            <a:spLocks noGrp="1"/>
          </p:cNvSpPr>
          <p:nvPr>
            <p:ph type="title"/>
          </p:nvPr>
        </p:nvSpPr>
        <p:spPr/>
        <p:txBody>
          <a:bodyPr>
            <a:normAutofit/>
          </a:bodyPr>
          <a:lstStyle/>
          <a:p>
            <a:r>
              <a:rPr lang="en-US" dirty="0"/>
              <a:t>I remember my first job</a:t>
            </a:r>
            <a:r>
              <a:rPr lang="en-US" dirty="0" smtClean="0"/>
              <a:t>...</a:t>
            </a:r>
            <a:endParaRPr lang="en-US" dirty="0"/>
          </a:p>
        </p:txBody>
      </p:sp>
    </p:spTree>
    <p:extLst>
      <p:ext uri="{BB962C8B-B14F-4D97-AF65-F5344CB8AC3E}">
        <p14:creationId xmlns:p14="http://schemas.microsoft.com/office/powerpoint/2010/main" val="2586947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2800" baseline="30000" dirty="0"/>
              <a:t>7 </a:t>
            </a:r>
            <a:r>
              <a:rPr lang="en-US" sz="2800" dirty="0"/>
              <a:t> When the Israelites cried to the </a:t>
            </a:r>
            <a:r>
              <a:rPr lang="en-US" sz="2800" cap="small" dirty="0"/>
              <a:t>LORD</a:t>
            </a:r>
            <a:r>
              <a:rPr lang="en-US" sz="2800" dirty="0"/>
              <a:t> because of </a:t>
            </a:r>
            <a:r>
              <a:rPr lang="en-US" sz="2800" dirty="0" err="1"/>
              <a:t>Midian</a:t>
            </a:r>
            <a:r>
              <a:rPr lang="en-US" sz="2800" dirty="0"/>
              <a:t>, </a:t>
            </a:r>
            <a:br>
              <a:rPr lang="en-US" sz="2800" dirty="0"/>
            </a:br>
            <a:r>
              <a:rPr lang="en-US" sz="2800" baseline="30000" dirty="0"/>
              <a:t>8 </a:t>
            </a:r>
            <a:r>
              <a:rPr lang="en-US" sz="2800" dirty="0"/>
              <a:t> he sent them a prophet, who said, "This is what the </a:t>
            </a:r>
            <a:r>
              <a:rPr lang="en-US" sz="2800" cap="small" dirty="0"/>
              <a:t>LORD</a:t>
            </a:r>
            <a:r>
              <a:rPr lang="en-US" sz="2800" dirty="0"/>
              <a:t>, the God of Israel, says: I brought you up out of Egypt, out of the land of slavery. </a:t>
            </a:r>
            <a:br>
              <a:rPr lang="en-US" sz="2800" dirty="0"/>
            </a:br>
            <a:r>
              <a:rPr lang="en-US" sz="2800" baseline="30000" dirty="0"/>
              <a:t>9 </a:t>
            </a:r>
            <a:r>
              <a:rPr lang="en-US" sz="2800" dirty="0"/>
              <a:t> I snatched you from the power of Egypt and from the hand of all your oppressors. I drove them from before you and gave you their land. </a:t>
            </a:r>
            <a:br>
              <a:rPr lang="en-US" sz="2800" dirty="0"/>
            </a:br>
            <a:r>
              <a:rPr lang="en-US" sz="2800" b="1" baseline="30000" dirty="0"/>
              <a:t>10 </a:t>
            </a:r>
            <a:r>
              <a:rPr lang="en-US" sz="2800" b="1" dirty="0"/>
              <a:t> I said to you, 'I am the </a:t>
            </a:r>
            <a:r>
              <a:rPr lang="en-US" sz="2800" b="1" cap="small" dirty="0"/>
              <a:t>LORD</a:t>
            </a:r>
            <a:r>
              <a:rPr lang="en-US" sz="2800" b="1" dirty="0"/>
              <a:t> your God; do not worship the gods of the Amorites, in whose land you live.' But you have not listened to me</a:t>
            </a:r>
            <a:r>
              <a:rPr lang="en-US" sz="2800" b="1" dirty="0" smtClean="0"/>
              <a:t>."</a:t>
            </a:r>
            <a:endParaRPr lang="en-US" sz="2800" dirty="0"/>
          </a:p>
        </p:txBody>
      </p:sp>
      <p:sp>
        <p:nvSpPr>
          <p:cNvPr id="3" name="Title 2"/>
          <p:cNvSpPr>
            <a:spLocks noGrp="1"/>
          </p:cNvSpPr>
          <p:nvPr>
            <p:ph type="title"/>
          </p:nvPr>
        </p:nvSpPr>
        <p:spPr/>
        <p:txBody>
          <a:bodyPr>
            <a:normAutofit/>
          </a:bodyPr>
          <a:lstStyle/>
          <a:p>
            <a:r>
              <a:rPr lang="en-US" b="1" dirty="0"/>
              <a:t>Judges 6:7-10 (NIV) </a:t>
            </a:r>
            <a:endParaRPr lang="en-US" dirty="0"/>
          </a:p>
        </p:txBody>
      </p:sp>
    </p:spTree>
    <p:extLst>
      <p:ext uri="{BB962C8B-B14F-4D97-AF65-F5344CB8AC3E}">
        <p14:creationId xmlns:p14="http://schemas.microsoft.com/office/powerpoint/2010/main" val="3464199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5400" b="1" baseline="30000" dirty="0"/>
              <a:t>12 </a:t>
            </a:r>
            <a:r>
              <a:rPr lang="en-US" sz="5400" b="1" dirty="0"/>
              <a:t> When the angel of the </a:t>
            </a:r>
            <a:r>
              <a:rPr lang="en-US" sz="5400" b="1" cap="small" dirty="0"/>
              <a:t>LORD</a:t>
            </a:r>
            <a:r>
              <a:rPr lang="en-US" sz="5400" b="1" dirty="0"/>
              <a:t> appeared to Gideon, he said, "The </a:t>
            </a:r>
            <a:r>
              <a:rPr lang="en-US" sz="5400" b="1" cap="small" dirty="0"/>
              <a:t>LORD</a:t>
            </a:r>
            <a:r>
              <a:rPr lang="en-US" sz="5400" b="1" dirty="0"/>
              <a:t> is with you, mighty warrior." </a:t>
            </a:r>
            <a:endParaRPr lang="en-US" sz="5400" dirty="0"/>
          </a:p>
        </p:txBody>
      </p:sp>
      <p:sp>
        <p:nvSpPr>
          <p:cNvPr id="3" name="Title 2"/>
          <p:cNvSpPr>
            <a:spLocks noGrp="1"/>
          </p:cNvSpPr>
          <p:nvPr>
            <p:ph type="title"/>
          </p:nvPr>
        </p:nvSpPr>
        <p:spPr/>
        <p:txBody>
          <a:bodyPr>
            <a:noAutofit/>
          </a:bodyPr>
          <a:lstStyle/>
          <a:p>
            <a:r>
              <a:rPr lang="en-US" sz="6600" b="1" dirty="0"/>
              <a:t>Judges 6:12 (NIV) </a:t>
            </a:r>
            <a:endParaRPr lang="en-US" sz="6600" dirty="0"/>
          </a:p>
        </p:txBody>
      </p:sp>
    </p:spTree>
    <p:extLst>
      <p:ext uri="{BB962C8B-B14F-4D97-AF65-F5344CB8AC3E}">
        <p14:creationId xmlns:p14="http://schemas.microsoft.com/office/powerpoint/2010/main" val="1647952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3600" baseline="30000" dirty="0"/>
              <a:t>13 </a:t>
            </a:r>
            <a:r>
              <a:rPr lang="en-US" sz="3600" dirty="0"/>
              <a:t> "But sir," Gideon replied, "if the </a:t>
            </a:r>
            <a:r>
              <a:rPr lang="en-US" sz="3600" cap="small" dirty="0"/>
              <a:t>LORD</a:t>
            </a:r>
            <a:r>
              <a:rPr lang="en-US" sz="3600" dirty="0"/>
              <a:t> is with us, why has all this happened to us? Where are all his wonders that our fathers told us about when they said, 'Did not the </a:t>
            </a:r>
            <a:r>
              <a:rPr lang="en-US" sz="3600" cap="small" dirty="0"/>
              <a:t>LORD</a:t>
            </a:r>
            <a:r>
              <a:rPr lang="en-US" sz="3600" dirty="0"/>
              <a:t> bring us up out of Egypt?' But now the </a:t>
            </a:r>
            <a:r>
              <a:rPr lang="en-US" sz="3600" cap="small" dirty="0"/>
              <a:t>LORD</a:t>
            </a:r>
            <a:r>
              <a:rPr lang="en-US" sz="3600" dirty="0"/>
              <a:t> has abandoned us and put us into the hand of </a:t>
            </a:r>
            <a:r>
              <a:rPr lang="en-US" sz="3600" dirty="0" err="1"/>
              <a:t>Midian</a:t>
            </a:r>
            <a:r>
              <a:rPr lang="en-US" sz="3600" dirty="0"/>
              <a:t>." </a:t>
            </a:r>
          </a:p>
        </p:txBody>
      </p:sp>
      <p:sp>
        <p:nvSpPr>
          <p:cNvPr id="3" name="Title 2"/>
          <p:cNvSpPr>
            <a:spLocks noGrp="1"/>
          </p:cNvSpPr>
          <p:nvPr>
            <p:ph type="title"/>
          </p:nvPr>
        </p:nvSpPr>
        <p:spPr/>
        <p:txBody>
          <a:bodyPr>
            <a:normAutofit/>
          </a:bodyPr>
          <a:lstStyle/>
          <a:p>
            <a:r>
              <a:rPr lang="en-US" b="1" dirty="0"/>
              <a:t>Judges 6:13 (NIV) </a:t>
            </a:r>
            <a:endParaRPr lang="en-US" dirty="0"/>
          </a:p>
        </p:txBody>
      </p:sp>
    </p:spTree>
    <p:extLst>
      <p:ext uri="{BB962C8B-B14F-4D97-AF65-F5344CB8AC3E}">
        <p14:creationId xmlns:p14="http://schemas.microsoft.com/office/powerpoint/2010/main" val="615910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4800" b="1" baseline="30000" dirty="0"/>
              <a:t>14 </a:t>
            </a:r>
            <a:r>
              <a:rPr lang="en-US" sz="4800" b="1" dirty="0"/>
              <a:t> The </a:t>
            </a:r>
            <a:r>
              <a:rPr lang="en-US" sz="4800" b="1" cap="small" dirty="0"/>
              <a:t>LORD</a:t>
            </a:r>
            <a:r>
              <a:rPr lang="en-US" sz="4800" b="1" dirty="0"/>
              <a:t> turned to him and said, "Go in the strength you have and save Israel out of </a:t>
            </a:r>
            <a:r>
              <a:rPr lang="en-US" sz="4800" b="1" dirty="0" err="1"/>
              <a:t>Midian's</a:t>
            </a:r>
            <a:r>
              <a:rPr lang="en-US" sz="4800" b="1" dirty="0"/>
              <a:t> hand. Am I not sending you?" </a:t>
            </a:r>
            <a:endParaRPr lang="en-US" sz="4800" dirty="0"/>
          </a:p>
        </p:txBody>
      </p:sp>
      <p:sp>
        <p:nvSpPr>
          <p:cNvPr id="3" name="Title 2"/>
          <p:cNvSpPr>
            <a:spLocks noGrp="1"/>
          </p:cNvSpPr>
          <p:nvPr>
            <p:ph type="title"/>
          </p:nvPr>
        </p:nvSpPr>
        <p:spPr/>
        <p:txBody>
          <a:bodyPr>
            <a:normAutofit/>
          </a:bodyPr>
          <a:lstStyle/>
          <a:p>
            <a:r>
              <a:rPr lang="en-US" sz="5400" b="1" dirty="0"/>
              <a:t>Judges 6:14 (NIV) </a:t>
            </a:r>
            <a:endParaRPr lang="en-US" sz="5400" dirty="0"/>
          </a:p>
        </p:txBody>
      </p:sp>
    </p:spTree>
    <p:extLst>
      <p:ext uri="{BB962C8B-B14F-4D97-AF65-F5344CB8AC3E}">
        <p14:creationId xmlns:p14="http://schemas.microsoft.com/office/powerpoint/2010/main" val="40748161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234</TotalTime>
  <Words>171</Words>
  <Application>Microsoft Office PowerPoint</Application>
  <PresentationFormat>On-screen Show (4:3)</PresentationFormat>
  <Paragraphs>47</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Mylar</vt:lpstr>
      <vt:lpstr>Fear of Change</vt:lpstr>
      <vt:lpstr>Life</vt:lpstr>
      <vt:lpstr>PowerPoint Presentation</vt:lpstr>
      <vt:lpstr>PowerPoint Presentation</vt:lpstr>
      <vt:lpstr>I remember my first job...</vt:lpstr>
      <vt:lpstr>Judges 6:7-10 (NIV) </vt:lpstr>
      <vt:lpstr>Judges 6:12 (NIV) </vt:lpstr>
      <vt:lpstr>Judges 6:13 (NIV) </vt:lpstr>
      <vt:lpstr>Judges 6:14 (NIV) </vt:lpstr>
      <vt:lpstr> Judges 6:15 (NIV) </vt:lpstr>
      <vt:lpstr>Judges 6:16 (NIV) </vt:lpstr>
      <vt:lpstr>Judges 6:17-18 (NIV) </vt:lpstr>
      <vt:lpstr>Judges 6:23-24 (NIV) </vt:lpstr>
      <vt:lpstr>Judges 6:25-26 (NIV) </vt:lpstr>
      <vt:lpstr>Judges 6:36-40 (NIV) </vt:lpstr>
      <vt:lpstr>Judges 7:2-8 (NIV) </vt:lpstr>
      <vt:lpstr>Judges 7:9-15 (NIV) </vt:lpstr>
      <vt:lpstr>PowerPoint Presentation</vt:lpstr>
      <vt:lpstr>Judges 7:19-21 (NIV)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pastorjohn@atlanticbb.net</dc:creator>
  <cp:lastModifiedBy>pastorjohn@atlanticbb.net</cp:lastModifiedBy>
  <cp:revision>7</cp:revision>
  <dcterms:created xsi:type="dcterms:W3CDTF">2013-10-16T11:23:57Z</dcterms:created>
  <dcterms:modified xsi:type="dcterms:W3CDTF">2013-10-20T12:11:13Z</dcterms:modified>
</cp:coreProperties>
</file>