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9" r:id="rId22"/>
    <p:sldId id="290" r:id="rId23"/>
    <p:sldId id="291" r:id="rId24"/>
    <p:sldId id="292" r:id="rId25"/>
    <p:sldId id="293" r:id="rId26"/>
    <p:sldId id="294"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37E26-F736-484B-A12C-6573F360CC77}"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130451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37E26-F736-484B-A12C-6573F360CC77}"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341183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37E26-F736-484B-A12C-6573F360CC77}"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313926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37E26-F736-484B-A12C-6573F360CC77}"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1533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37E26-F736-484B-A12C-6573F360CC77}"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17710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537E26-F736-484B-A12C-6573F360CC77}"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354805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37E26-F736-484B-A12C-6573F360CC77}" type="datetimeFigureOut">
              <a:rPr lang="en-US" smtClean="0"/>
              <a:t>4/6/2014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00310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37E26-F736-484B-A12C-6573F360CC77}" type="datetimeFigureOut">
              <a:rPr lang="en-US" smtClean="0"/>
              <a:t>4/6/2014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14639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37E26-F736-484B-A12C-6573F360CC77}" type="datetimeFigureOut">
              <a:rPr lang="en-US" smtClean="0"/>
              <a:t>4/6/2014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150679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37E26-F736-484B-A12C-6573F360CC77}"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8364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37E26-F736-484B-A12C-6573F360CC77}"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C851F-3AA1-4074-BC4C-B5A74CF3CB32}" type="slidenum">
              <a:rPr lang="en-US" smtClean="0"/>
              <a:t>‹#›</a:t>
            </a:fld>
            <a:endParaRPr lang="en-US"/>
          </a:p>
        </p:txBody>
      </p:sp>
    </p:spTree>
    <p:extLst>
      <p:ext uri="{BB962C8B-B14F-4D97-AF65-F5344CB8AC3E}">
        <p14:creationId xmlns:p14="http://schemas.microsoft.com/office/powerpoint/2010/main" val="250844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37E26-F736-484B-A12C-6573F360CC77}" type="datetimeFigureOut">
              <a:rPr lang="en-US" smtClean="0"/>
              <a:t>4/6/2014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C851F-3AA1-4074-BC4C-B5A74CF3CB32}" type="slidenum">
              <a:rPr lang="en-US" smtClean="0"/>
              <a:t>‹#›</a:t>
            </a:fld>
            <a:endParaRPr lang="en-US"/>
          </a:p>
        </p:txBody>
      </p:sp>
    </p:spTree>
    <p:extLst>
      <p:ext uri="{BB962C8B-B14F-4D97-AF65-F5344CB8AC3E}">
        <p14:creationId xmlns:p14="http://schemas.microsoft.com/office/powerpoint/2010/main" val="2515146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google.com/imgres?imgurl&amp;imgrefurl=http://www.thoughtaudio.com/titlelist/TA0072-KingdomofGod/index.html&amp;h=0&amp;w=0&amp;tbnid=_Fh5DmhCbIGAlM&amp;zoom=1&amp;tbnh=160&amp;tbnw=160&amp;docid=FqQ6J1KYa08UVM&amp;hl=en&amp;tbm=isch&amp;ei=63lAU7mhG6XCyAHWxICoCg&amp;ved=0CAIQsCUoA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924800" cy="1470025"/>
          </a:xfrm>
        </p:spPr>
        <p:txBody>
          <a:bodyPr/>
          <a:lstStyle/>
          <a:p>
            <a:r>
              <a:rPr lang="en-US" dirty="0" smtClean="0"/>
              <a:t>The Power of the Kingdom of God</a:t>
            </a:r>
            <a:endParaRPr lang="en-US" dirty="0"/>
          </a:p>
        </p:txBody>
      </p:sp>
      <p:sp>
        <p:nvSpPr>
          <p:cNvPr id="3" name="Subtitle 2"/>
          <p:cNvSpPr>
            <a:spLocks noGrp="1"/>
          </p:cNvSpPr>
          <p:nvPr>
            <p:ph type="subTitle" idx="1"/>
          </p:nvPr>
        </p:nvSpPr>
        <p:spPr/>
        <p:txBody>
          <a:bodyPr/>
          <a:lstStyle/>
          <a:p>
            <a:endParaRPr lang="en-US"/>
          </a:p>
        </p:txBody>
      </p:sp>
      <p:pic>
        <p:nvPicPr>
          <p:cNvPr id="3074" name="Picture 2" descr="https://encrypted-tbn1.gstatic.com/images?q=tbn:ANd9GcRDSPJ9bEnFUDxc0ddkIOJFjKs3WJVSoj3pDFV6NphM-omisMuKI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7866413" cy="440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16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AutoShape 2" descr="data:image/jpeg;base64,/9j/4AAQSkZJRgABAQAAAQABAAD/2wCEAAkGBxQSEhUUExQVFBQWFBQUFRUUFRQUFRYYFBQWFxcVFBQYHCggGBwlHBQVITEiJSksLi4uFx8zODMsNygtLisBCgoKDg0OGxAQGy8kICQsLywsLC8sLCwsLCwsLCwsLCwvLCwwLCwsNCwsLCw0LCwsLCwsLCwsLCwsLCwsLCwsLP/AABEIALcBEwMBIgACEQEDEQH/xAAcAAABBQEBAQAAAAAAAAAAAAAEAAIDBQYBBwj/xABLEAACAQMCAwUDCAYFCgcBAAABAgMABBESIQUxQQYTIlFhMnGRBxQjQoGhsfBScnPB0eEVJTSz8RckU2KCk6KywtIzNVR0g5K0Fv/EABoBAAMBAQEBAAAAAAAAAAAAAAIDBAEABQb/xAAwEQACAgEDAgMGBgMBAAAAAAAAAQIRAxIhMUFRBBNhInGBkaHRFDKxwfDxQlLhI//aAAwDAQACEQMRAD8A81pUia6pr17JxVzFLNPUUSMOYpwFIinLRpHMbilipK6u1FQJCRS0VI29cxWUdZCUrmmpyKbprGjrIsU4CpQK6VrKMsjC04JT1FPRa7SZZGq1IFp4jqRY6Fo6xipUqx1IEqaJccqFxM1DY0ohIKmt4vSrqys9XlSpbKxsXZRfNT5U35qfKte3CT5UJPw7FZCafUzJsZvuDS7urGWDFR91VcUTOYIIqRjqyU+HBpgiplUL1leYaZ3dWbpUBirGZqAGjrmmrB4KGeOhbo7VYMy1zTRHSomIoPMSCTIytKnmYdcGlXeYu5u5nyKWKajU5mpWkusS1ItOtkHWpra1eWRYol1O7YVR+89ABuT0Fa4tLV0M9CBATyBOBnYZwB1NTWsLyMqIrO7HCqoJYnyAFbribxcM4cscEmue8GXnXkYl9oxn9A5wp6hi1V/DYntFjhgH9YXYGW/9LAwzz+q7AaieijocZVHPJxutun7v3BOO9AZ7J3GSgWMuoJlAlQiAAZzPJnRHt01Z9KpbmHQxXUj4+tGSyH9ViBn31bdoONpoFpbMfm0Zyz/WuZfrzSHqM+yOWAD5Ybw61tJFVXkaOUxglyyd0rd/g7Eg6u7+rnGN6asjS1S+n6sGimpwWr5OE2vdnNyNenI9ggMEViNKuSQTrXl0HnuPecMgQOVuQxXZVCAl9l3DKxXm69eSyfo4OLOm63+QOllTppaa0snDLXuGYyIsvdoVVJlcaidxu3PTjI8wcaRjUPdWtuLcsrjvQ0eBqycGKIvt+u0nT6vMY0k1lT23MaKUpXUwPWnoM7VwJTbS6AM7pzTlFILT1WutADlWpglMVTUqJWakYOVaJgQjcdKijT40RGtC6oxthsbg9MGtFwWNSR9xrORRnyq94bLoUHI58qRlqa9lfI2M9JtYOHBsZqq4xYAVJacVI5H7KBv7nvOZwa86EJRmMy5oyj6mcvIBk0AEqzuoTn386kj4aRuRsa9H8QoKmTKLkVkduaNtLUA+IZowwhRURvABuRQfibC0IjmswDtsD051A0I8qZNxbf0FDT8XG9KnmycRDjB9gg24wehAyPXzFAzhcUC/EDnnXGkDLz3/AB91BWR8scoJEUzjpQcorsrEHeoZJaOpJcnbdiImlURalWWzaQLEhNdfntUKyk7Zq84bJZGPRdLOkik4lt9B1qTnTIr7ZBJww6YB5VVJqKtW/gMRzs/9JKsQt/nLNsE7x48Y3LFl5AdSdsVr7ae0E62lrbRu0+mGeVZ59OM6pFhfOooFU5O2rHlWSvOPKsbQ2kZghYASOxDXEwHSSQbKv+ou3xxRvyatm+yASywTtGo5lgoAA9cE0nO04OcrVLZX+ocE7pFxxLikM1zNcyQoILJu5i8T/TOhZYYQmdIXOXOB7IGedU/EJ3gt2kkbN5fgu5PtR2xPT9Eyn4IoG1RW/aKFba1tljJIcvcyEZfxNmYRDPtaARr2IGQOZI72p7Sx3k+e7KW4YZVNIlcKukMznODgAAclHqTSoxb6bL9F9+TW6Lvs72PhnsZWIJu1jLrh2AHeRCWFWTkCQw+NTfJ52etbq0mlmjLPEzYIkkUMBGHGQpA64oPs929EE87mNmjkYFFxErJuTh3C5YDOkZzgACm9ne2KWxuY1hc287s4AZRKmpdJHLSwxy5Yx1zQ/wDrUvg1v80d7Ng3CBadxFJNEQDed1K4klP0WkSHCL1w2nbfA860/wDQtj/Rfz4wPq1qdHfSewboR6c556Ns+dYa4uU7lIIlcIHaVmkKlncqqAAKAFUKvqSSa1A7Uw/0Z8xMUudI+k1JjUJO85Y9nUMeeKpfmOnFPnffoK9nqWXZLs9ZXaXb92zJFNIIT3kqZj06k1DIPLz3pcV7MwRcJW6MDJcFYwVaSXws7hCdBPkc4O1V3YntZFZQSxNFI5lYklWUAAoFwMijH44k/CzZRQSlYYkLSa4sLocNqYfo5228xWKHiPMt3ptdenXqc3CvWiwu+xNva/MUlUyyXE6xytrZAoZCSIwpHIkbnPL1qaw7DQR8SNtIGlheBpoiXZHXS4UqSmNW5P3UC/aeWX5iLi3kMsTiaJkZAtwqoRkatgc6c4J68sgUPZ9vCL5ruaNie6MMccbDSilgTliPEcjmMc/dRwhm336Pr1vajG4di24n2Us0t7uRg0BhmljhYuxEulVKDS+dWWYpt+j76Hsuzts3CGuzETOEkx9JJjUrlA2nOPXHKnW3b6ELdo8EjJcu0mC6ZBkjVGXlgL4AQRnmdqGte18K8PNn3UniVxr1LgF3L7A9ATjzxRrFna3T5XXpW4tyx/R/MuOzvZuwu1ndY20R6VRu8lBY93qZiCQR4jjHp60J2W4fw66mWPumUtAjj6WXaUau9j3Pi2wwPoaC7H9rY7OKSNoncyNkkMoAGnSMAjyqp4Dfrb3EculmWNiwAKhjsQAx5dd63yJXPd7fl39APMj7PHqXHHeGRWokjaMd8ZX7thI50w7FGKk4JOSP9k1Sxe6rbtRxuO8mEqoyEIFYMVI8JOCMe8/dVYrA1ThxSUE3z1J8slqdcBKDIqSI4oaJqmVqbOCluKTaDnuSMYP5NRySsW9/I1NaWurBznf85q5ksFAqDPcH7AcNP+QBw+UAHWPFjbPKnPenTggZz93lRcturL6jketVU0DdRt+HqK81xyN6pDrg+AbiFzttuPvHpWcuro5q6mhKnfdTz/iKq+I2hG43U8j/AB8jTdK/xDhlS2AGQk77fhQt0rJseR5HnVpYuD4WwB6/gajuYc7D/i5fHy9aCGuO76B+ZqlpKZc1IXxU89myHGCCOaHn71PX886GePIyNwOfmPeP31RDJCSs2UH0JWnzs+48+o9xqC7tiBlSGXzHT0I6GuBtt64JGj3U7fEe4isquBe64AN6VGGaM7lCD6Hb7KVH8Qtb7GeV6mV/Pf0/jQ4qaJevT88qWskuCykEKCfztUtnePC6yROUkU5V12I/l0x1oYydOlczTHFNe0DuW3Ee0c8wYMyDXtJ3cccZk/aMigt7icelXnybdnbe9lljuHZSFVogrBWb29eMg5wAtZWCDP5/Ctx8lEOeIxbbaJdv/jPOl5I1ilp226Grnc78oPZWGyMAt+8+k7wEOwYnToxjAH6RrLGErswKnqCCD8D0r3rtR2gW0uLNO6WQzy9z3hOlowzxqdPhORlwcZHs1n/llgVrNZceKOVQD10uGBXPlnSfsFD4XO1pjNc9fidOCduJ5RGCxwoLH9FQSfgKe6MpwwKnyYFT8DXt3AOGR2dgTCY43EHeGaQHSXKg95IRuVBPLoABVRxjjljdWnc3V3bPPoOHjyAJBnS8eRkdMjlzHKq/xv8ArF6bF+V67nkoJJwoLHyAJPwFWvCpjAtx3qSqJbZoV+jIALSRvqYsRt9Hjrzra/JnaXxtS0KWsMTF8SyJI0ztkgsdLgFVII3x7Px2fY+8ae3fXcRXeJCneRIUUjSp0uhGM79NiCKzL45q0laXr/w6OK6PILHjIC90yNNBpRtJXDRTIgCyxEE43GCNtQqq0sMeE/A9PKvQey3Fo7Hil1a6Qkc02lCDgIV1aEA8iXI9Nq1XGJJ2v7PQmqIC41vk+DKAHI+GPUmtfivKl+VU1fPOwPlWjxRnPkR7xiibaCRlLBHKj6wVivxAxXo3ELmLiHFktyoaO0SYk5yJX+iBUj9FWH24NX/GePfN54FM1vDDpJkSTUHcch3eBgAUX46TpKKtq6sDyFTfQ8biJJwN6nMbruQQPPBArZdo+N2sd3b3dm0csgZhKiEjVlcKxwNj4mBPXat52k4t3NtJKyCUIFOhjgE61AycHkSDy6UU/FzWlpc9OOvACwp3vweMaGC6ipA6EggH3HrSguCN69hmulurLU6eGWDXoO+MpkYPmDyPpXi0Em4yNvKm4PFOadpKugrLh0+pbwTZ5VPGxzkb+lVXeMjbbZq8sBnBp08i0tqidQtlhE+ACM78xRPz87AnauxrlSPh6UBNbt03qNZdtw6iWEkvlQ8c2TzwR0PWh4GIODR15ZL3YcNk5FEpKq5J5vfc46ahsNjzHPB8x6elVs1sUJGNSnmOhHmKItJSD6davLZUYYPx6j+XpUmWo8BxWnkxt7wbw603Xz6j/VP5+6qvQRsen3V6R/RXPTjl4l6EeY/O1VfE+zwA1LsPPy9Gx09f8KnjnjHYthict7MoqBwFfO3ssOYHp5j0+FQXfDGVg6kA/VdfZbz5/eDVpNZlSQRj88wfKlC5XIIBU8wdwff5H151kopq4fLocnKD3MleW4YnA0P1TkreqeR9Ph5VVFiK2XFeFgjUu6/8Sejenr+FZq5tiDv8aZhlS0/QfqUgLalUndGlTaBKZExz+H8a6TTc10UCVFXJ0Ci7aDPupW9v1NGIPh+dzVGLHqdsCUq4HKPh+dz6Voex/a1uHtKyxCUyhAcuU06Cx2wpznX91Z2R8VBmqZwg4uLQtN8m8418pr3CoptlXTNBNtKTnuZVkC40DGdOM9M0uM/KW9xBLCbZUEkbR6hKSV1DGcaBmsIRjc/41xRneo/w+NNbfqMU5M23Zv5QZbeEQSxJcRBdADHSwTGNDbEMuNsEcqI4n2+1wdxb20dvHgr0YgHOQihQFJyd9+fnvWEDVZ8DmEcglOk90VdUbSdbBhgaSRkDmfdTvIx3qa+1+4DVLg2XZHt+9lCIGiWVFJMfjKMuoliucHIySfTNHWvylrCGWKxgjUsW0o+jc8y2EwTtz93lVOLtLaa4a3aKSBwpETspV0cgtCV/SUFlyNxjIz1LtOIxLIwjnbufmM6xrK+GjeQSaIee7K2nDeWk5p0vD4ZJvRzvywNcl1M12t4819cCYp3REaxgK5b2WdgwbAwfH91aZ/lQlEGjuV73u9Pe6/r6cd5o0+e+M1neMTxtBACQ1wDKZHG/gJHdo7/XYHUeewOKOkv7f5xE2QLRbYI8P1ie6YMhTmzmXDa/ccjFIy4YaVcbq6+H36GqbvkoOC8VktpRNE2JFOcncHPMP5gjOa2H+UhXKPNZxvLHujhh4SeqakJXl0NUPDOJqFhincDSNUM6EM8L6idEmN2jYYBB5dOorOFiTk8zuc7nJ55NbPHjySuUd117/EFNxWzNdcdt5JLuK5aNMRFikanA8SkHU+Mk7jfHTkKvv8qbkf2Zf96f+yvNVqRaJ4MUquPHvB1yXDN5wr5QnhhiiECt3aKgbvCM6RjONO3KqS5uzKXcrjW7Pgb7sxOM9edUa0bBJtRY8WOM9SXPvE5JSkkmy14cms4+6tBa2+naqbgQGsE1p1YZ260GROTFN6dg6zg2yam7hTSgkyKIVKaoJR3Is03exVX1qM8qFliJHPaj76XJx5UOrDrUzuDuIyFtKwe1gOdvhVrbrg+Rrkdk2Na8vOrGBFcZ67Bh1HkRUE8rb23PRWOvzILtOQ6eRHT3UeyZHIEdR+9f3rVWqFdj9h6GrW1kyPz+c0mdS3KscUig4vwcYyu68wRzHu9PT99Zmewr0iSP7Qen7x5H0qo4hwsHdd6VqcOBkoKa3MIImU5H59D5ihL7hQkGUGG56ByPrH/2/CtNc2uKr5Iccvh/CmKerdPcmcHD3GKbh5pVsjpO7IjHqWByffg0qd58+xnlQ/2+h4qtFwRVFClHQpn88v51XjjqZU3RJGPz+805n/PmaazdByqFzk4FXRdISzpYk+tWXZ+2SS5gjcZR5UV9yNQZgCARuKrj4dvif3VY9lmze237eL/nFZL8r7ncnp/G+xvDoIXmeCRljAJCyyZwWC7ZcD61Y3inFeEGNkhtLhG0MEdpCRrx4WYd6ds+len9sbdJLKaJpVhVguqV/ZXEinfcbZAHPrXjnGOz8EMRkjv4LhgVAjjA1HJwT7Z5c+Vedhkpr25Nyv1/oY1vYN2Y4d85uoYejyDV+oviffp4VavVeP8Ayf2iWszQRMJVjZ0PeSNug1YwxwcgEfbWN+TNBF86vWHht4Gx6swJwPXCY/269O7D8SNzYwSMdTFNEhPVkyjE+/GftofFZZqdxeyr58hwimtzyHsjCk13BFINUbyBWGSMgg9RuK9R7SdmeG2du87W7sqaAVSWTUdbqgxlwObD4V5zwOy+b8Yjh/0d0VH6u5U//UivVu3VkbiyliDxxljF45W0RjTNG3ibpnTgepFO8T4mXmQSk1F119QIQWl7bmZ4X2Y4bxCAyW6zQkMUOXJZGABwysWBGGB2PWsj8ztbKaaC/hkmdWUxtExVShGdWNY57eeMEV6H2V4SvDLRzI/eamMrtEruMaVACBQSwwuc4615T2r42Ly6eYDSpCqgPPSowC3qdz9tDhnLJOUU2497/cyaSSdbnofB+yPDrmFJkgdVcEgNLJkYJG+GI6VnOMjhdvLLCbacuhK6hIdOdIIO8nLcdK3Hyfj+r7f9Vv7xq8t7bj/P7n9p/wBC0Hh9U8souTpX1fc7JSimkbjsz2LtJrWCSSMl3jVmPeSDJI32BwKxnCeHRvxAQMMxmeRMZIOlS+Bq59BXqfY7+w237FPwrJ8J4FAt+JRfQu/fyN3IA15JbKe3zGT06VmPO08ik31rn1+Rk8d6WkT9seyttb2jyRRlXDRgEu7e04B2JxyJrCQ16r8oY/zGT9eL+8WvLIxuKo8FKUsdt3v9hHiUlOl2LzhoxvVxFPiqezbAonvKanuTtF3Z3mDVp8+22rLRPRsc1HKTojlBOVlkz6jmm6M1CjURCKim6KMUS14Pe934WGpG2YeWdsipzBoYYOQfZPmPI1WJVpbPkaTy/A+YqZUm+7LEnsw5MEYPL8D505QVP53FDxnG1GRkMMH7D5fypUlRTFBMcg+zr6HzpSJj1z9/8DQykqcH8/yomKTGx5eX5/GlyuhqKjiFoGGevn/H1rO3UGK2l1Djcbg/f6HyNUd/CDSYvSzprUtzO6/TNKp3tznlSqwio8TVMVLr6V2QVGTXqRjpY+7HFunWugY9/X0rijHv/Conan6gaEzVbdlNry2/bxf8wqnFEcOumjmjkQanR1ZVIJBKnIGBufsoJP2X3NPbPlGb+rrj3R/30deGCQeYrdzfKHfEMHtYSFxrDQT4XqNYL7fbQf8AlBn5/NbPG4z3D4yMZGdfqPiKi8PHJjjVX8Q5NMvuEx20HCES7keIXbmQmJSzkKwKjZTtpRDy+tWl+Tq7swkkFpNLKFbvCJVKlde3h8IyMr99eU9ouOTXfdmSNUWJNKCNHVArYOfET0C/YBS7L8XntJGmgTX4DG2pHZMMVPi0kYOVGN6KXh3KDt7t36fyjlKmegdpbLu+N2co5TFCfV48q3/D3dX/AMpzf1bP74P/ANEVec3/AGzu55IpGt49VtL3gKxTbEjTpky5wDttscgVLx3tleXcEkEkCKpMespFMGUq6yKDqYhc4HMbg0CwZHKDf+NXv2f2Ockk/U3nyXSk8PjyfZklUeg1k4++vL+21qIr+4VRhe81ADl9IiucfaxozgHau7sYnjSJSgfUxljl8BcKNJIZQoOAcHzqq7R8UluZu9mjWN2RR4VdAwGcNhyc7bZG21NxYpRzSl0YEpJxSPYvk9/8vt/1W/vGry3tx/b7n9p/0LR3Be3F3bQJEkMRjRTpZ45SSCS2SQ4BG53qk4nLNczGZo2DTNkBEfSxwBiPOdXLzNdgwyhklOXDv9TMkk4pI9l7GD/Mbb9in4V5rwBf62X/AN1N+MlFcJ7a3kESRJBGVjAiBaKYtkDZWw4Gr0xVPa3M8dyLgRHvO9ZgrRvp1vqJTHPqds52ocWCUXO+t19QZ5E9PoenfKF/YZP1ov7xa8rjq94z2subqF4pIkVAy6yiSgqVYEBiWIXcdRWfSSneExPHjal3+wnxE1OdoubU7CiNVAQNtUuqjjyKkGxyURFLVdFLUne0UkT0XkU2KPhmrPQy1aWsnSpckUHj2LmE0dCaqbd6s4GzUORUehjlYeu4qSN8ULG9TZpbdj47B/tD16H9xpqv0OxH5xQ8UmOfKimXV+t0P6X86GwzveY2PLqKDuIc/nn7/WpdXnT41pbjbNvYCFrSq2EFKqUKPmJxTCMe/wDO9SZpjivb09hJA5qOpGFRMaFho4xp0GzKScDUCTvtg89qYBSah5NNFxHi0T/P9Lf2iRHi8LgkLOZDr/RODj30M91EbZ4C2dLLJA2lt3I0yqRjKqwx15otUwp2KFQSOs0N3xmORZQyKzNGESZVaKYkFMCYKdEi+HnjOw60Jw26Rbe5jYjVL3GkMHK/RyFm1FeWx2qqFOArdCSo5s1h47CZbmQ5cSi1AWRWw3cvGzg6PZTCEKDk4xmhuG8QiiWZWbvtQswO8VwH7hlZw2NwABpX3DIxWfRckDYZIGTsBnqT0FaW84DDHHCnfBrmTMuIkml1RsPo1jUKBuAWyd9x0pT0x233/b+jt2CWvEe4Zmjl7zaJGWRG0zII9Lo64xpyQADvgZ2IFB8TkjaQmEMI8LpVzqK7bpq6gHIB6gCo7uykiIEsbxkjIEiMhI8wCN69N7DWVjLYiSSCJmi1iZ3iUnIy+ckb+FlrcmRY1r5MUdWxjLzikMk88xDASQlURcgq/dKgRseEx7Hlvy5UJc3y9xaqjnvIe9JwCNJeUOpU9cY+Neidtux0ckKG1hjjkEqA92irqWQ6CTjmASG9wNXNv2asR9H83hZkRMlo0LEHIDMSNydBqf8AF41FNJ+73bfuE8Um2eVXnEY5LhZFGhWdJZBjYSHSZSoHTIOPfRvEuIwyyM4bQDcF8BX8SmaSTvJM/XAcKAPurQ3UdkvFY4O4jCd33TIIl0GVyGRscj4TzrQcYsLC1j7yS1i06gvhhVjk8tselE/ExWn2XxsB5Td7o83vOKCWPx5M40p3oziVByMgO5dcABuoO/KgYjWy7VS8Pa0LWwt1lJjIVAiygFhqBUbjbmKxMZqnDNSjdUIyRp82W9u21TPQtpRZFcnUhbRCHqRJKiK09EonIW47ljbtVrbGqe2Q1b2q0ibOSLWBqPgbFAwJROvao5blENixVs1NHJVdBJRGvrSXGiiMw/NTRSdD/hVfFNRIPlXKIWsNY558/wAfX30+E0Mjfy9KnVx7qKMK5Mcw0OKVBGWlTdAHmnzStJqQFdIr2FuYyCSoCKJkFQsMUuSo1EZNcrhrooLCOingVxaeK044BT8VwU6sOCuF2oklVWOlN2kb9GNAWcj10g49SK01jdvLHcTRXEVvNJLpdXlEJSBVGhYjzPRcjcBNuZzkkcjODjIwfUZBwfgPhSFBKGrk0suK3OQkYlabuzIxkYsQWk0aljD+LQO7Xc4ySxwK3/YGwk/oy4GnebvjFuvjzEIx128Skb45eVeYYq+4b2vu7eNYopAqJnSDGhxkljuRk7k0GbHKUNMO50Wk7Z6j2J4kZrRNZ+kizDLkjZotsk+o0n7aD7FXTzyXdyR9HLKohOQcpEGQYHMcgd+pNeY2PHZ4VmWN9ImyZBpU5LZBIyPCfEeXp5URwntTdW0YiicKgJIBRG3Y5O5GedTS8JL2qrf+w1k4NNxDhkp44jBPCWjmByu8caqrNz6HbHOtzxqedI9VvEJpNQGhmCjHU5JA299eRt2rujMs5kHeKhjB0J7LHJGMY5jnRn/9zff6Vf8AdR/9tdPw2SWnjZV1MWSKv1H9oOyk0MTXUrICzhmjGSytK2SueRwW6HpUZ7JXKw98VXuxH3mda506dXLzxQ/Eu09zcRmOVwyEgkBEXdTkbgZqVu1V00RhMg7sp3ZGhPZ06cZxnl1qiKzJLjn6CXovqB2j4NWi1SxbVc2YyKZPuKUbVHe7qRY6mMVTQRZrHJUY49SW0iq2t4Kjs4KkmuByG6jn6ny91Tvd7AVW5K83w6evr7q6HJ9abDEW8Tcug9P4URIg/nQNpbHJN7jVmNERT0GYt9qbGGJ8hXUmdbTLQSY36UbbS/CgIcEVNb7bE10Y2E50WyH4U9xih7eTpU5motLQPmJ9Roc1yoXuRnnXKOhWtdz56jNTYoSNqLQ16OOZfJEbChJDk0bLQrrTMkbQKICKQFOIpYqRqhghT6bSrkcPBpwpgp4rDTtPSminpWNmk0aURFYO4ykbsPNUZh8QKZDVpwzhxl1YDFVAJVN2YscBVHIZ6sdgATvjBN7KzKBoOHp3DyvIcjAREGfGzEKJGOw2VmwMnAHLIyItu2SNLZUEsMHKgcyw6AetaQcXSGQRqAI41b/wl1qZmxl93XvNIGkMW6ah5U0cYiyMh3y/eOfZctg7OdWiXxBdigAAwM0nVJPg1xRnTEQcEEHOMEEHPljzo2y4azuVYMukgN4SXyx0qioebsdgP3A1dJxSLZ8PqCae7KnYuSzlZg4YOW5ycyDjTtQdo8RiIlZwwkMhVFyZcqAv0hPgwdW5B9o4BrdUmuDNCGcR4fGneFC2E0qBkSZk2Mg1gAaUB3OObKOuaDNowbSw0tp1ENhdtOoZz1IxgczkCrxeOhfCkemMRhVRTpy4ZW1SHBLDIO2fLfOTUx4hESDmQnKZMiLIrLEo0x6NYONWTz3O/oBUprlGOCA+F8EeTcqVQLqLsNK4wcYLEA5IwN+tF2kGNvwII+I51PJKrjw58Z1vksxGCQiam3IAy3P6/pREceK2TbW4uqZMtvkVLDbb1LZ71ZOmhc4yx2UeZqLW06GSS5A55Qo053645geVD20IYF22Qch5042pZtPrl28/zvUF7dFmEagKoOATy22zTl2j8SaUb3ZdJIPTGOn7q45zQrIECassQCNs79fznyqSa8ULnOfKkV2Ge8kJ2zy2zVe/EN8DlQVzdl9s4Hl5++oo/Kq8eHuS5MnYuIr45GOn31bQjIDDr9x6g1Q2qVcT3U0TokbFUaKNiBjm2pMj11Mp+yqFjrZCI/8Ao3bLaMVHcS7UDJe3QdQHfHfeL2SMEx6lxj1bC8xv5UD2d41LKIhLKZAxKsNstmNCc7YYBiw23G1Knai5bOvX3+noOfhGtm38v+hjTDO+a5VU91uaVcQaTxtWomJ6B11JG9HGdH0LVlgBTJFrsb05qujJNCWgJhXKmZaiYVPNBo5TgK4KeKWacApwruK6BWGiFSKKaBUiiuYSJIzRUTkZwSMjBwSMjyPmKFUURDXJmkgjpyx1MiUUkOabps1RBFSn6KM+b05bes0s6gOOKjIrep4oMUbFDQyVGUQwR4o6EUhFRlnBk1HkmBJUF2MWNzsBuamju8nWRtjCD05Z+3+NdvEwmnkNi3r5KPf+6qy9n7x/D7K4Ax78DApcIahMp6S91gRltsnkPMn8/dVY9puAcjGSeQ1eZNc+cHUBjCJsoI3JHNvcSBT7m7Dc9gce/wCylLUnSHbVZV3vEHJIGw5fk0Jq6UZLFk5O3kKPg4cAhZufP3bVbFwhFbEs05sqBGcZ+weZ9wqSBcmjIbPUBk4ByPeM/dU8iDICAY6nz5U+M9xE8dIns462K6e6VdehtMeCDggtsu3XJBGOtZmzQAVdTNG8a+MKyqBuceJQdJI64JzU3jZeygvAXGbZUvY4bACOHbvC6sNKGJjqHs5AYgjntuOm9lZS+EZlEjMusEHIKnqg/R3G/WqG5BV0IniARY0K6vaGmQSNnOB4pScEHOkcqh4fed2YSzR4jthA2mUMcjR4gMbjwmvMmtfc9zL4yWRJSr+fz6AU10NR8J59KVFLNGOp/wAaVXeYux4nlrueF6qljNKlTInohUctTrJmlSqmEmBJDs0xlpUqet0AMxXQKVKgaOHinKtKlQtBokCVIqUqVZRxIqVNGtKlWpBosLZc1Yww5pUqZAYHw21Tta0qVUUaRrb70WkVKlUXiNgUTRw5q3sLbAzSpV5uR7CnyA8Tu9QIUYAOMnmT1/hUUa91pJAHskn2iTjO22BsfspUqo0pJRRIpNtyYLfzE74+zyoRZG5HnnOf3UqVNxwikBknJsMSX0G5x7txn7cZoyWdsBQ22AcDAydQO+V5cx9uefJUqGWONhwm6OQI/QDbJ57ezgDTjz3PXaidDctgMMNue/Lp03+NKlWPY67HPMw8umOvlz8PkMee/OhLq/Y6sDrtnTyyNuR2wD68/PbtKlN7hrgZ82ZwG8JznHIc8HONOOmPQedVvFrYxIWJXqANI68jnT05fzpUqlTeuvUY/wAtlYeKkbAkilSpVfoiSn//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83" y="381000"/>
            <a:ext cx="9046146"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961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1506" name="Picture 2" descr="https://encrypted-tbn2.gstatic.com/images?q=tbn:ANd9GcS72KNsIjiFx6EiccbMO3H6ZIWC4ViJBB_AkUE8NkQr_wTzEl-E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7" y="98180"/>
            <a:ext cx="8957423" cy="668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484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enter the Kingdom of God</a:t>
            </a:r>
            <a:endParaRPr lang="en-US" dirty="0"/>
          </a:p>
        </p:txBody>
      </p:sp>
      <p:sp>
        <p:nvSpPr>
          <p:cNvPr id="3" name="Content Placeholder 2"/>
          <p:cNvSpPr>
            <a:spLocks noGrp="1"/>
          </p:cNvSpPr>
          <p:nvPr>
            <p:ph idx="1"/>
          </p:nvPr>
        </p:nvSpPr>
        <p:spPr/>
        <p:txBody>
          <a:bodyPr/>
          <a:lstStyle/>
          <a:p>
            <a:r>
              <a:rPr lang="en-US" b="1" dirty="0"/>
              <a:t>we must be willing to let go of the holdings that Satan offers us in this world system</a:t>
            </a:r>
            <a:endParaRPr lang="en-US" dirty="0"/>
          </a:p>
          <a:p>
            <a:endParaRPr lang="en-US" dirty="0"/>
          </a:p>
        </p:txBody>
      </p:sp>
      <p:sp>
        <p:nvSpPr>
          <p:cNvPr id="4" name="AutoShape 2" descr="data:image/jpeg;base64,/9j/4AAQSkZJRgABAQAAAQABAAD/2wCEAAkGBhMSERQUExQVFRUUFhsYGBgYGBwcHhscFxkYGhcdHRoXGyYeGx0jGxobHy8gJCgpLCwsHx4xNTAqNSYrLCkBCQoKDgwOGg8PGjQiHyU0LyouLC0pLCwsMi0tLCwvKjQqLCopLywsKSosLCwsLCwsLCwsLCwsLCopLCwvLCwsLP/AABEIAOEA4QMBIgACEQEDEQH/xAAcAAACAgMBAQAAAAAAAAAAAAAABQQGAgMHAQj/xABCEAACAgAEAwUECAQGAQMFAAABAgMRAAQSIQUxQQYTIlFhBzJxgRQjQlKRobHBYnLR8BUzgpKi4fGywuIkNENz0v/EABsBAAIDAQEBAAAAAAAAAAAAAAADAgQFAQYH/8QANhEAAQQABAMGBQUAAAcAAAAAAQACAxEEEiExQVFhEyJxgZHwBTKhsdEUI0LB4SRSYnKCkvH/2gAMAwEAAhEDEQA/AO44MGDAhGDBgwIRgwYMCEYMYu4AJJAA6nFW4/2/hy6khlofbY0vy6sfQYg57W7qTWl2ytLOBudgMKM72qgjvxayOi7/AJ8scX4/7V5ZyVgVpf4m2QfBBX51inT5/M5mQpPK42sKNh/tGx/PCnSOo8PHf0VyHBySkBrSbNA7C/E6LtfF/a/BESA0anysu34Jy+eKpnfbWzbRiZ/5QEH5Wccjkj0kqehI/DDXITt9Gk0mmS9/wP8AXHJW5Wh1350NfBOwOHbPM6N3doE7WdOGp3V4i9pM0jfWRyIp+0XZq+I2xEk7WZ0yhFjjbUfCaY2PO9XlilcP4jL3ihmLBjRB9cWaHNOkTpGaZiaJ+yCASB8Tis9oY6nAev5V39I2aHtcLmOtEVrtd6cE44l2vkipI1WSUe+RYUHyG9/niKvtMzcW7xUPNZHH7kDFTgzgUPHKWWyfF8fUdceCF4o2KMssZH4eu2OhoaaI++vnsnMwMb4g6yTRLqrukc2VmI62uiZD22sK198vx0uPzo4tnCPbFDIQC8ZPkbjP/LY44flProCn205ft/THjZCNBpY6pH2UA8ieXy9ThuZoJFkHlv568FWPwyR7WyMosIBzHTXbL/3XoAN19QZLtdl5KtihP3uX+4bYcpICLBBHmN8fKGSmny7ARZgK33L2P+lrH5YtfAfarLA2mZWQjmycvnGdj8sTbI7h3vDQ+hVCfAyQ/O3Lw5i+VjY9CvobBin9nvaJDmFBLKR99Nx/qXmpxbYpQwBUgg8iDYw5r2u2VJzS3dZ4MGDE1FGDBgwIRgwYMCEYMGDAhGDBgwIRgwYMCEYX8V41HAtsbY8lHM/0HriB2m7VJlUbxLqAsknZB5t/THz/ANrO3kubcpEzBGNFj7z/AP8AK+n/AIwlzyTlZ5ngE1kd1fkOat/bL2os5ZIR3jLzC/5afGvfb+/THNWzUk84OZLsTy1WBfQAbAD0GPMxmhl6jjALUCzH9MS8tN3ylWrlsRzB/qOYOKxcWtLgNDx4r0WGwUInbC99yD+Ndyx/Em9+F1V81GzGXnZyqnQgOxHhFfLcnGXFJmSSNtJ0pzbzvY8uW2NeefvoA10yGmF9eR2/PETLcSkA7utYYUAdzv8Ar8MDI3OANDSwRt46q5icVDC50eZwD6e115hobAy8ACK0105KbxLhrNJaCwwBvpf/AIrHmUUQllkZQHXoeVbb7eRxIynZfPSwlyHWJNI3uzrvSFUDU/InlsBeF2R4XregCy6WcGtOpFNFluz8sOEbizI52g97rKk+IwRznEwRnMTep0130HA2dypnD4otQ0FpGG/LYevLHnEMzpNKdyQW329AK6Vjo+V9nxTJRmEfWu1yIy6SEINDWW58r5XtsKN64uxiw5abvctEWLxhHc6iuo0a0dPMkdfLFRmKw5krtA48rF+irS4qWRgja3I0a0AQL52SSTXVc5y0veK6MpK3qFcxZ/vfGkZyONGSMOS3PVtXTljufBuyuSkyWWnXLQ94KWQrd2uoODX2iQNyL3xRvaP2RYZhGy2Wcx9wmsxIT9b49VgXv7vLbDnPha7K5wF61dfRdjx84aKAsDKHVqBytUfhMqp3jEgELsPPn+9Yj5LKtIzMG8ajVZ3s4lR8Bd5I00splk0KGB1CiNRK1YABu/Q4l5Xs1O5kfJnv1hO7IpXUpJAYJIAzKa6WcWC0d5zTqVxmLbUUUo7jLOh11O/iOH+qMGTM8/BKBz6Gv7+Ixpm4ke8t41OkaSPPfc749/xHu2a4AsgJB5ijyNqRsb5jG7h+QZz3jjwkk35nn+GE5Qyy4UBtr9lqOnOILGQPDpHHvENoEDYuBFWNbrSt7TDIZco6SRO8N0SBzryrr8DYxd+zftR7qUoxMe9eL3G/mH2D68scw4hnTK/hJAU0tdfXE2eGNVUTt4221eX7UOV4XRbRfudq3H5UpsPBi3SfpgGhu7iQGHh/4knatK5L6h4Px+PMDbZq3Un8x5jDTHzDwDtVNkXVXJaK/CQd19VP/t/DHeOyfbCPNItsCWHhYcn/AKN5j/xiyyTg7yPP/V52fDuicWuFEbj3wVmwYMGHqsjBgwYEIwYMGBCMGDBgQjCDtV2mXKxt4gGqyTyQfeP7DE/jXFhBGW5sdlHmf6Drj5v7fdr2zUrRqxKBrZvvsOv8o5D8fLCnkuORvmeSYxumYqH2t7WSZx2C6u5U31tj95/2HTELIkPD4QNcR1fGtx+I2xlwXNWjIoGtbIvrf91+GDJZ+Evdd0/Ig7A/tz+GKsjiAWNb8vvXxXq/h2Fjj7OUyipAQQRX/qdszTWmnRez5dMxTowBqiD+/kcae+TLghSHkbbbkMRM5kg8zLENVnYLv6nl5Yv/AGc9mJCiRnjNrZc7qnwB94+uw254JHRwxB0r6Zy/r/FSnx2Wd7o4x2uoLwSRexIGwJ56qmZuCBmQ7ozC2WuR/Xf4YueR7Ad1Gk00y5VRpfVJs6tz23Glh0F3iR267J/R8v38TA6JVZW6qGcaRqJOpRtueVDFk4hk8txLJRTThj3NuwiNnUoqRRQNgkdOlYzMT8UIjY6A9xxLS4CyDwAB59VkCHM4h2+9WqxJxHhuh44zNmZGDnW7vGGYqdbLWkFjVbCyNuWHvYHhqaiwA0ooVR5G96vfaxuTzwnPbOOBQuUygiQXTMmp2PIAAG7J87w2y95UZfML3jAxhJVkBRiDXJHoKVIsem174XJBM/DyMFhxGmZ1uPPQaDTgPNOjnYwUQD1rZI+0OekkU5qaWdYlndECAhfASNJFi+Rtupvy2svs/wA08izxsZjGGBiWYEOqOqkAk81a7Xc0MYzQ8LzWt5JV0MLKM+gBrJLUaN3vttfnZxj/AI9DDG0eUbvpZTvJQ0rfhBJAF1WwF4TiXMxGFGHhjIfp/EjLW5JqvO9VBgLX5idPHdQex7wf4gVgnaaoZTNYZadZQoOk7HwlQH60cY8Zg4umbmeDvTG0n1a60KBKAB0sxrcXVDmce8BfKcNnbvZVQmIBhpagSVbchSdTAXRO++2KRmO02ZDPJHmZkVndveagGYsou6Hhvb9cPOGllxj3NaCMrR322D4dfVcDmtYAefArrs2SjeLLPnmSKVStyKQtNR1BWPLYn4dMeZbhGUyaPNFpMarpQl9S6GUIATdMCTz9R1xyrMzT5rukZ2ldioDM5Jsnw1q2F2Om+Lx2/GmHL5OIKQNLMpqikY0oDextvFX8OEuglwoiwodRc4uJGlNG4HTkpMqYlwF6V5qPnuy0MskpIB1LqVQCXDmyRd2wPTe7Pwwu7TezrNSwxz5NjNE0YuJRpZdhqAANOLsUN9uRwsycecy40M47mE3rjNSlCBYUgahQ59RWLl2ay7ZyCRJ4lWLapVZ1kkJbUdQBCqdNBjXivnzxsSztw7DLKe6Pfql5XB2VuhXJ+DIochtmHug7b9fnjXNmtTFMwtWdiBut/qMW3tT2IdED64zGhqCRE95DqZRI6km1NKpYGwR4umKjLmGaopF8YIAc/v54bG9k/wC8w2D6j3xG61MPjAIP03yuFmqtr74O68jt4HVGXEhuFSrr97npHmDhxwXjUuQlF20THcD9V8mH540QFUIii3bm7eX/AH5DpiJnmeaSkBKrtfQnqb/LA1+d1EU3c/npav4rAsbhrJLpQQ1oGoHEtHMNB1POh0X0p2P7WLmY1GoMSLVvvj9mHUYs+Pl3sl2ifJTBHJEbEH+Q9HH7/wDWPo3s9xoZiO9tYrUPjyI9Dh8bqOUm+R5rzEsZaTYojccimuDBgw9IRgwYMCEYxkcAEk0ALJxlip9v+PrBAwJoaSz/AMo6fFjtiD3ZW2pNbmNLm/tY7bEkxoSGkBA/hj8/Rm/S8csyXETESQoYHn/5xO+mrmcw7zkjvLo9FP2R8ANsQ8/w5omo8uh6HEGsbWR+51PvorUc0kLxLEaI2U2DiGXZg28bjryvzBI2I+OIfGRGZLUg2LNcr+IxCZMZqwTkRyBNb0L3G45jEmYcMfmBKt4n4q/EQGF7G73YFa+G1lXv2Z8NhGb0yMQ2k6QwK6jsdNNvRU6q6jFj7X9ns9ms1HGGH0Un3QKVVrm2+7XtX4Vig8SjL53u45DGym2YnkYgW1BuYtEBAvY7Y6n2d44ufgaDMErKoAeiULDYhhy5iiRy38jjB+KdtDM3Ft1FVRF5f+oD3+KcRa9pjP8A96LVHkYcxHHw6NmeCKlmkBINr4lVT1OshuoFV54q3ZvtVFw/M5mCRmfL6mAdVLDVGdJNDnqWga6gdMWbhWUhyPCpJjqZu+dSsZJPdibuVJHkdA8Ww8XyxWs5wZszHGhcqpRWCr4Y49W6xxx9dhfIE7knfZseBY2J0MhtjqPUu3vxuvsouk1zjQj0pT8p24QkxZGGOEjZS9FyNtwgPl6nGfFYZahmnLyyq3LU0YWzdlV2rw1TCqODhHZ6HLXI8mh2PvKBZugRq5j4LsOt4z/xuJNo0kmckm3diLPOlBI3ocsXhhsNhNap3M6u89zr1pUu1nm0YNPp+FDjy2vLsO7RdRdS1727alKlRQC7Dkf2ww4dwlhFUjkpudXhLE9But0D1+HwxuyEmanYlhSctNEV02JOx36m/TDBmdVUKtbbkC7PU7fryOLuAjGJebaco4nS/wClXnL46BfryHBKszwRJmBe78PvHY6aq1AAPL8zjOPsQwKGObSiyCR41DDW1igTfIC6HIWcT4svKTVE/H9wTiVw7PhAQzIgPIk0b+DVfrjVkweHGtV5n8pAxEvNUDifDJ0l70ELN3hcBCFZTqZxav4TvtpBNjrjflPacpOjP5clht3sa6HAugSpNg78gflh12mzEj5iNI5lMkY0uFVgLoNZFsHB5aQDp3xJXIDQWcKWK/dtdjZ2azQIurqxyvbHmMWzDvl7ObcaBwNEen5ror+FxMossG2qTyFXKx5PMPI0jVG7hlKsfsltIBdK7zldKfLD/tJ2kyeSSPJTNJUsZV3Q+JAwrWxG9ubO2/PY4U8S4VJGhH1ivrDwyx0AJBVaiPDpI1jcfaG2IcPGsjxBlhz66MyPCJgO7DEGlBINfI7eVXWKPxDAuaY+0zOjbZNfNfA7CwOgvmDqr0M4ktw+YrCCHN8LIaE/TeHyi6HiGn4bhTXUeE9ReI3GMjkJoJpIC2mhJRU6oST4xZ5rX2bPp0w2Ro+HSPDJLLEjqCUSIupUDxyLQbT5HkfMYWZ1MvGjHLHvcq25kkZlOot9bGyqgsnmE21BhsRvh2Gjt4mJsn+TdA4cMw2zDpv9FBwOw+vDw6KlcP4gsIZdJJJ2qt/IYaRzMF1yFY1HJR+5/YY2Zvu8wJXU6ZGkUwKFC7AnvAwUHSEUA7n1s0cKsvw6fMy6SCzC9qoLXMkDYV1ONGXDhzr25/4tzA/GnQRZDZrRoFAcbLiNT4bHispJzmJAqKduXmfX0GOk+z/tN9HdIdep0X5FeqA9aG4+Hpik5vMR5ZTFCQZDs8n7D0wly2caORZFNMpDA+uJCLM2m6AbLLnxLppDJLq47r6+y84dQymwwsH442YpPs37SLPCovZhqUeX31+R/fF2w6N2YWqT25TSMGDBiaisXagSdgN8fPfte7SGRxGD/mHW3oq7Rj9/kMds7WZ3u8uwui50/I+9+QOPlntBxLv8zLJ0LEL/ACjZfyGFfPIBwGvnwTB3WXzS8HD3hXEkde5n3Q7K3VT0+WEOM054c9gcFxri1W3hPYgPOVncpCFsyKRyPI2dh57/AL40N2OXL8QSCUtJE0piBUgFmAXSCFsp4mW9ro+RxjwzjEscYBeo0crY0kg1RBLAgqenkfjjxp3XMszSsS0hLaLQC9PitSKYBVuh02usdyvj+dLLmv8AlTntxkYMhnBNFED3l2rSqdIOtHBVRQLpe5vTttjPhXaDLNPDlxC5jl3Z3rWJGH1ZFndFACEk70WAHIwOHZCfN5t2WeioLM8hMjCEXG+ksPrL1nw0Om+H/Euxs8GYy87wxwxqGCqGHeGkpC9E6iLW228VigKvgbncGgbrhOVpJKlcE4GEzWdaO2ZWlQSkkahIArLWy6VJc6je4UgeGixhyqjaNRsACd62AHh1HZdvieuNUE7hSqkgHnXUnnZxuTalvrX9jGvDhGR0TqVmSzGQ67KdDlwDqZUJA5VZryBblg7uNQHMSo3Kh1rlXmN+o53j2bMxRe8KYV4bBdrIACrd9eeN3FZEiAd6sC972Aqya57mqGFyjDtOd9U3U6A6njtdrjXOPdB+qiWWamLKPU7f0wzyccVl0pjyLA6vlsdum2Krxfjtx6y47vWUVkADFgtnSGsIBYBc2x6DfCLhPHe5JkDvr8J0jdZOeoPfIctwCd8UHfE2ueO53dwTv419uKg6houjq474RqFXw6223NtQA8+tnetvPFD7acdXMNHo1BVBBDivEWpuXUVWIeY7QZichHlYI5AZV+Qv1J5+V+WFmanLk6urXXrQX9AMUcVjxK0sbsVy1YouzcehGEiOp3ZxYNmqsE7ed88eRxTGRQJJXVSdJB8Q8/U7D15YScOz5iPmvUVfPmRiz8HzDO+qm0qQQxHKjXTnjFdY3Vhha4gDTwTnN5iSOONRoa6BDbA7bqOgJvYHrig9suzXh76BfCWYuvWz73Pc6Td46K2WR00SKHBJr1vmR5GsV+HLGKZoWvcahe4cD7Qv3XA2I3uunXQwHxB9iKU2NteHv7K5iYezcHs2Pv6rnvEY2RI5GlLMqi1ZvEqkUdIJvT0ryOPeH5IyarLIm3iolS3TflsPwvHQM1kYEiMTKoZn+7s6tqse6QDbHfYmgL2xE4i8UaKjeBIyqx87oCyF07nwg387vGjI4w9wJsZDxmVNynDwc3l0gzA1TRgyOpCiHXrWYFiRssQs2RYJBxZe1US5ASRZXMJPFKwPfd4rSnanjbSeSkA3Q2dcLe2WWBMcy7M67VyJQjSfW0Nb9AMQ+NZiLuYwsokYvMzKl7azHpoUOgAuq222GIF+cC9U5jSNQaSN3vGGMnQg0wII5g8xjzFkKCvfst4+YpjHfXvE+I2cfNf0OPorLzB1DDkwBHzx8h8NzphlSQc0YH5dR8xYx9P9ieICTL0Dek7fysLX98ViMsnj9wpnVngrDgwYMNSlzb2wcY7uBwDRWM1/NKdI/Ab4+d8da9tvELOn701fKNa/UjHJcQg1t3M/ZMk4BGJ/BsoZJQBVgFhfKwNr+eIGHvZnhskrfVsd7DqKsoouxe13sASMPutUoiwtvZ+aOORQ8JzKi3khI2YoDrW1ugBTaiPs74YJwyPMlpIlWNp5GMMNqqKgLeHW1KarbluRje2VjnMSxwsuYh718wxQE6VekDRFgHssOYvkOQxKXNpTx2gXKRvGHcaVaSQag2lQQvjUqAL2HxxGxMdbB/1QALBzUeLhE+TnWWeF3aHUwQeIIyK3cltIIKayCaJBxbcv3kiqZ5HdtPORtRF2xHLlZNDoKHTEL2f9ozFk83E2YaR3KkI1kjUKlYPZBB8IoHYi+uNyZvYn5DGhgoqt58FUxUmzAmE2mMUD03OI+RmUSqW5XvR89rxoMbMLJ+A8/nyGJuWoxuNJuN9AFjxEH7vm3S+hG/XDsXi2YZoc8E2a03VaOMyGh4qBxXiMMebBUnwS6pIwh1u6XpuSRqCggULAAIIB5Yh8T7VNMfropEiZKqOQEG2s2WXTZpRfSj54nHhjDVIQjSEu7O121ktuFBA8I25gWbxG4z3qCMiJSpALdVt+QNAaQOd7Cx6Y8xPiMQwnu5QffEpnZDKTflr796JdxPtEzhUguGKMDSAaa6IayhAN31F7DzNpTHXL+7w2zvDtThIVEjd3rbuzq06b1HnsNrF77gYWzQsqoWFaxqXcWV86BsD44qvfJL33bfRV3Ag0VghN+o3/AHxI4jkCspHXma82Fn88acrw6eUM6IzKvMj06C+Z9BeJLuxCyaSUDBST1NXV/DEDG8UaXNlGGWYc1Nef/YxcklEapFIPeTdxstmwp3AA2IGrmca+EcVbQRFHRY2LFDTve52r54kLm5HfTFUjWNRWqqqOq10gEdASeW+KcpzaFbGAjDTnGvvqsOG58kmM14NwdQN7eQ5gjry+eJPGnQrraxpKkODRS2UE/AA7jyxhxLNDLgaqLNvoUAGvlyA/isnGjh3FlnJRloFSCDvY5fviq22uDq00WvI0SMLVIzuQ72HVqMkTDwuAAwAY6SRytWB36gi+uEXaGHL91DHIZDPvK8kahtEY8LOV1ABaO1WdjscT+yE8kU0mWdiyEsulr8J6MOlEFbAP2gfij49BJHOZomZSiFTVH3W3NNYK0TY+fTHtmubPB2rdxofOvfmsDDOp+R2ia8c4HlWhLd+Ujy6lkIYHwnSDpRhb2d6BHvDyxV86cu8kByyuyrHRLinUhm1cidqGr5+WGuT4GZbRpJGWHu2EbMBaqdAJVhyDKbBHTyGNeY4DFIdMQCSsGkiBAAkKG2TSnhFjxL/dVTI0dwrVbAXNzg6b9Ul7YZOBJlMEryh0BcyLpbXW+1AUdq+eEWJnEZw7aqC6t6HIUAPxxDxZYCBRSCddF7jufsa4vqjRSfstGfjHuv8Axxw0DHRvZBn9ErAn3ZEb5Nat+mEz6AO5FMj1sc13+8GPawYmlL5r9rOZLTxD0dv9z1/7cUTHQO3fDhNKNJ+sWMHT5qSx/XFDeIg0RRGFYZwMYCdK05rWFYvXZDtFBl4kQgSPTsVIHhO5Bs8iAB588VDI8PaVgqiz+QHmT5Yz4twx8vKmlwdS6ldSRztWF+Y3uvPDX5Xdy0uiBasOf42P8RSaAq2tACwY6SXWravumrHXSu14nZ/hDzzOuUnWQtEheFUJYfRyqqWJAABsyXfmK5XC7HcMgjhOYzAidQ5VRrIKuEBGrkB0pjYBIx0L2ccfj7ySMgI8sUT6pHiDSOTThaI1AHcDmLPnhIfmkyt4fVcLaZZVayLs+otV3p1aEQkWWPhj8OxPPmevLDHJ5Us1AE78hzxL7QZZUzLhVCgSNsP4jZ+e/wCOIPG80I4aU0ZXCWNiVol/X7o+ddcb3aCDD5zrQtY8xzSEqfB3bj6tldgfPbY70TsfiLA9cSZISiGRm9wMxYBSTtvuB57cvTlthpmsxk+F5DKzSZcztKF8j4mj134zQAqhQ8sLZPalNmYnjiyYiV1KWz37wokKFA5HHm8RNPI/tHSZeQHvfqr8UbAzKW2fNaeHZlZg7R+MKoIYWB4juhDCgwC7i+ougcNc52emhgSTozDw+93YkZTyIBYDqL2JPwwj7OcNZJcvFE3vyhZVJO6LZJ0nawL8VX0vnjpGczyZr6ZlVvXAqA0esid5HVb9MPZKMVEBJqdjtzB4eA9EuOMgl2x4ei55wrJmEyhdKhpD0piF5CgKoWSPjeLJP7PnkUX3IagLreuq+6aFdOnTFQl41BIhPeoXoMVrxH+HxLVk7EDfFg9sHFc5B9HOVmeIFX1Ba8RtK5g8t8dkaY2uY54czgBWmv36rsfZlubLqN1p4l7O3iyrxmnjUl10E6l3vk23P1rCHhvs1zs8MciNH3b1IqM5GxGxIClQSP1xafZL2lnzsWYjzLGTRpGoij9YGDKSAAeVg8998Vbh/aPPRiJYJyIVZV0UppSa+0Ca9LxXlfHlYHciL6dfBM/SskJcNkwm9nmcji0rEsl7kd4uzGwSo2BoVV8vI74gcJkmjZsumWlM6Al0XfkBufLmOXmK54tntK7V5zKTwLlmQK6OWDqCCVO2535eWFPso41Lm8/mJpwpd4QSQK5MgAr4AeuKkmEic8NBPVWmSiEBg8lQczmneRmYnUx3/v05Y38KzRSRWsjmL/mBF+tE3jDi0ifSJ92JE0mwT+Nuurb41joUnDIDwnJOsahnK+KvESRI1E9dx1xUMJp1cE4TxvOUFJpkU5iFkJLzBBVVY2DMd/urfnywn7WDuo3dbOlr251fiBrzBN9CMWTKZVFzC06a0RQgNWAS2tdj1DLV+oGF3GM28EbTxtTRliuoAi1B3ojfnuOW2N/4XH/wjjven4+v0WRManNc1Sniln8BJh7wAjX4fB74UgLbBiLBO1nHvAezzzZgxqGmRI27tGOhnsbLWvldkjULC9Lxtz3HXzk7F51izGvaR10o6BV0igPAQLPKm9Mb8jxAZY5XNL40SbbxBXk7o1I2kG0U3QPLocQja8uIdotiR8IiGW7+nVLeMdnvo7sjsxlGoaCtVpqqIBV+t0RVemEdYdcW7RNPIJF+qfU+25Ko5JC623rxGwKwslyzKxUggjDxY3VbQ7LSFxc/Z7lnSRnOysm18zpINgeQ88KYuFrl1EmYG5FrGeZ8i39PxxO7J8SeXPKWO2hwB0AodPlitM4vYQ3ZPjaGuF7r6G/xX1wYp/04+v8AfywYR+oUuxXJfaFKUziMCQREKP8AqbGiCFM6t+5MvvH7JHn6Yne1XL6cxGf4XX/a/wD8sJOARsdY92OgXb0HT54a0ftNcNwgnvkHZTuLcVihj7jLeuuTqx2rfp12GNGRji+hM0gLr3hLXfhO1BfLUavzvflhXxOAhtVUrbrXKsGV4nLEqUgZRIXXUlqWRQDyq6DAkfC8PY0BthKk7xrZMuKRRN9H1ySIj6rZoq0gBQv1Y8iK1XuBeN0/BMqEBfNeBRtp0Md+ekBtVn+XbbCWdczmQCFmmaOwXCs58W4BoGuv9jGhuG5kBSYpQGFghSbHyG3zxPQ/yr0UCKsVa6lkhI8eqZizOxcOSp1o3+W1rtutfMHEPtBwuRu6dSCqxte42PeEHa/Vfyxo7LcbaSIJIzl4gEOs7ir0gD7KgACjvzwzzl6Ca1FdR0+YcANXmRSt/pOLuJY6XBabgD6LIkAEpvZXnjfE8nBw3INnYTMhWJUAUNT9zd0WHQEYTntrwySN44MoysBsTGi1/qViRjY2c4fxTI5WB82kEkIS1YgNrSPuyKcixudx6Y9X2X93Ezw5hJBpJ92ga35hiMYswc5tNbenRaDXkGwPNNexaJPmDKP/AMUen/VJ+4UMPnhf2HgzC8Vzk0kcqx5rUQWRgPA31XMfcvGzsxxYZPg0mbADu7MyrexbV3Ua7b8x+ZxEy3tczGpBLlECFlDsHa1UkAkAqbob1eOQtbGxrSa4pgJk73mq7xXIjLZ7MxVSmTUD5K3iWvTxgfIY6r2izmQRolzhiDPYTvB6jVvyG9c8VH2mZALmoZq2kjKN8UPP8HrGz2s5IO2XYi1VXv4Epvjre4HirrXy/wAS4mUS080x7acXj4ZlljggEa5hineIFVIyw3Zuparr4HfajRcqIaqEo+lkUkA0bIJ38V/lvyuji68DhGf4XJlJDckY7sE9CBqhb5bD5HHOeHcCaJ1aQjZlpQSbbUKv0HPfnsMT7Pt3NAbY566DjsoSvkicANAr17VeFtmJI40K6jGSobayHBq+h+Ir4YVex1XXNzK6FSIjvvvpdAQBXQ/rh57RWrMwf/rb/wBQxn2FzOvNNq3ZYSoPmNaf0GLzsGwsEw34pZJ7dKs3214OXljbJEkSMj1DHuVY6jYcEgkE2cM+00Uc/C8qcqO5QyxNGDtoUar2sj3dW14pH+HR99m28LEynxDyYsQPjYs/LyxZJePwPkMrlke5UItaPh0hxuarexVXzwQ4cPY1xHzfZdMnzDalW/8ACcyM0rgWvfCEkHoSDvQNLvf4DasMe0MoiibZDpRm8R231bEVyJPx/LDfL57TMoDBklOkit43WPqR0YKPeHPkcUztzxCSSHMHQ3+eIFFXdE6gNvJFv1OOxtZhwWx62aPgAfyFWjBc8BRsj22RWmjmyMMkseouxGo0AqFbMRpQABZob8sVvjwSYnMRQiAtIfBalQK5LSggAgnkBvjWOASRRW0TiVQrsFBIETcmJXwjeut7jbENdQB9wg7ddS0wo3XM1ilHAxjs7N/E/la0j31lKl8K4eGWV5SRQCIAQbYAk2d6UC+W5JAxYeF5xe7WeRO8mBKxgc2IG7H4f94g8P4RJ9GM0mqmH/04UgMSbPIG9IHXnuBy3HsMoyqBHYd41i+fdhtjy5k8sdmIf4+7TYu6LSbinEnmcs5s/oPLDPsH/wDeL/I/6Yr772RyvFn9nMN5pj92I/8AJlGJyUIiByXGWXhdZ+iH+xj3Ft/wj0wYp/pindqFyv2q8DDy2SFWORmYn7rrf6gY5vxfjQZRFENES9BzY+Z88do9sXCS8MhA96PUPjEb/wDTj59vFmFlkg8ClPdoK4qTDNZUOToB5DoDzrF67NdnXIaTLOX0m0UVssgAf3ttXhUG+g/HngOLF2Q7RtlpGBkZEkRlJHRiPAdyK8VW3Qb4liY3lv7e65G4XqrPLl5uDaykoUzurFioICrqJXSfthidx6Y0p2izuSDPoWKWQKe7dRpVLtTQbUC12b6t0qsL4c7H30MWZYFIj3zG9dLGhZ0Cne2IBAOxNHEXtZxCHMPJMkVDMSswkdl1nYDSVBLKARY6e75ikxxAkNlYDe5r0CC4myCmXCcwu2w1MxDtQ1O7eMsTWqrNAE0B5m8Wcx2l/hhP2RzkEeWVSJJAG0uVQ6Q0gbu1vbUTvyN3fphrw/NCSMkBhRIIYUwIJFEXsfTHoMG9usY4LJxMbtHlK8zwOOU26gk8zW/4jHnD+yDpLXet3b2V0E9N6cVzAr0NYZu9fHGyfMPpV1bSE1a6F+FtPi8/CVF10N71hHxLDtdC57R3hrp9UmGXK4ZtlGk4JMhEYmYxFtWkt4dXmVG19brDji2VKxclYMADQrkK54U5vNOJOfwrcEH44dcIzpZHEgGkCzePFve40TwWnDIHOLG6WkeY4xPmtPfPawJpQUBzoWSNyTS2fT1xJi4tmc5TZhwdA7vSooMtqWYiq1etgbbdcMWjiQHwqoetXOvP5D96wozvF48u/dxa+9L+IhbLc6A8zy9CMTGIlc7u8ff1TnBkUf7u/T+vBT481mMjJry5rWFjKyUbF7EC+Y3a+gvpiJKxkQizZ6nnfO9vXGuFZLaSY/WMKC9EB2PLbUeW3IX57ZRWMez+HQvZHcgAJ4AVQWPNNnOl11OqxkzeYlkD5iQuwUKCQBQHwAHxPXG6PJs90SCBdgkHyPLoQeWNscgPPG6KXQxP8LfpjQEYDa4JeYk5lD+hpFQQkDxEjoxIUC/5dIA/7N4xwAEsNjYr9cDSWd8eGTb5/wB/rjjI2sFNGihmJUjMKZWjlVtE0Lb0a1xsaYDpdXXz9MRO0naJ6dCitHIDFesAIW8SgD3mbYHVsCfTGLEXvW3O+QA3JxW5uPpqkKKxZzcbKuoho9XmDYKFgTVbX0xmY2BjWkN/lqRw8VewTi2QPPBXvtl2vmihy+XUqsUmUUyNQbVqXRp3FppG/nZHlihZLNSt3gSrUhnkLFQtnY31JvSB1+WMMlxYGIwytUfiKyaSzJqBLaRtq7zwqSboYSRQTNI5shAos7kANQY+E7EE/ifXGaRa0YpgbFdVaZs80GQiZn7yRwoiJUDu0Fmtufx616YpcsxYkk2TiTnOLd8i7EVfXagSEA32AXpt1xCw2OOhfFDnWmfC+IqoMci6o2N+oPmP6Yv3s14CFnJBDLI0YUjyBJb9scvBx2/2McLqONiOjSf7vCv5b4TOzauJTI3fRdZvBgrBhyQkfbDI95lyavQb+R2b8jfyx8sca4cYJ5Ij9hiB8Oa/lWPsGaMMpU7gij8Dj509rXZ0xSiWvdPdufxMZ+YsfhhYOSTx+6YNWeC57gx5j3FpLXuW4c2tABqvxAKRZUEg8uR25HDLN5VCY0hEqyBfr0kFaCDz1VdUQaI/XG3s7MTIIw4jMhA7yt1Xm4rrYA2PUDFq4ZnhIocFmNqHcxqp1UO7LgEjxLy33oisIkdRTGApX9OmysRj751WyPqdVGl0kkAg+6SN8TuynaNZJZFJck+KzuCBz+B3vfE5pCupI0JoDkLUBiRZPIb4W8Hy2iaGpGEIJuNGrmbeqBBseGuY/PEsMxwHat3CdiMS137Ug0PTl/asmbXc43cOcaqO6kEMPNSKP5Xhb/jEbOFZ0tyxTSrBVUNQTW2z0NO463hnl4wotuh5XVg88b0cjZW2F5yRhY6imUMaFFWRQWUBSQK6cx5XzrEloU0lRZBGmr+Y/PEZSNvIjb4fLrsQR6eoxIaAEWDtj5nK2SN7o36EcF6eJsZaHt9VGkVeRIoee/LC3LxIzSzgeNpCgvmqooG3813fkQPO2GY4gsBVmDaS2kFfESSDXhoH/beI+TyrXKSrKGKkd4fF4Q2okAmuYHntVbY2fgbCcQHuFit+A5fhZ3xF4NNCiNGT/f6YnQwRla3Dbb3t8K/fGET2uqioq1J2JsXai7A3XcjfV6Y05dbNXQ6ny9Tj2UU7JgSw2AatZDmlu63yZVkNMtY8nmARh1YgX5Abn8TiRPJqaxdAALqO9Db/ALxAnj3w7guHRRwcZZlaIA3r8yd8bIYbO/Tf5YicczkcMTM0lSMDp0izfl6E8rrr88LkkbG3M5djYXmgk/auQDKnc6i63W90SSK68r+WEU2XCRJMkad2+pAQ5Y7imRzsUfe750QLO+LBxt4cjKqjWqGJJWiB1ENmVJZNUi7og8WphqOqvM4pOYlMY1IClt4RfKrKmhyO+MZ8jpnklbMbBGyt0/z/AAYIDs0fhUgF1cC20uFJFsy3fmB+ONs/CcrFmj9Il0qrLJHEQSHRlDgNt9rkCTfLEOfO/SszDDCxYSBEBkLC5H97UCaFE1agA77b4Ye0LJiGcIzJJMY4+9da+wuhANvCSoBIFbAXd4qkOLttCnU0MFbqrZiUM7MFCgkkKOQs8h8Ma8GDFkJS35LKGWRI15uwUfM4+nuwnDRFl7A2NKv8qCh++OHezLgZmnMlXp8CfzNzPyX9cfSGUy4jRUHJQB+GKrjmk8Puf8TNmeK3YMGDDUtGKZ7R+zi5iFiRsy6H9PuN8j+2LnjXPCHUqwsMKIxB7czaUmuym18c53JtFI8bimQlT8v2PPGkY6h7V+xjRsZVFlB4v4o/st8V5H/rHM40JOJxyZm2d+K65tHosoYySAOZx0iHMZnu4RHl0lcRkZjcLpUva6wKteuwNEbEXWK3lIEyaiSUBpiPAnl6nCkcdmEplDkO1g1tanmpA+yRtWK8jTMbbw28U0HIKPFdFk4NEVNu66T0AI57+JiSvp7222K/2gidZFUa1jfUS/QqB4gNJsAHbVt16ViycE7ODiQWbJTEXS5mKWZg0dltRVY1FrvqW9jVWDdYcT7PTeHQ6mVj3BjYGgGJqqFsbsnVtW22KrJn4V4D3fNopujbO3QbJEVQaRoQBVIqhuF52fOtvgMbfZ+82ZjzCs+pYIxIus2xT6wn1IAUC/NgOuJva/gn0ZgniBeNgNVeEke94TdEXQ88QuzsE0UciZcRnXDLESzUwWQBboMN7G1eljGuzEgtEkWg66eqzux1LZNSn/COKq8asPFG26sAfgdjz5UR++HIzNjUooDn1F/Hkf75Y5V2cykkMqvKjgRsoC6tq1XICAaAPUeZ5YtHEO00H0siNSuX1AajqLD7z6eekX7vOgfhivi4YMY79y2u/wCYbea7EZcP8mo5FOhk+8zEUzOyFN6Ujdgwoddit3Xw86ylnJZlW7NqCOfUXjzOxPDLocojlA4Ab3gSwGkX4j4CaHQjBwuFZNLRl5CSdJUE2VstRHMijfzxqYKKCCLIx19b3VCbO55cW1a8zkWgKo07KBQBUAKKFAk/Pfy8hiOC1DoBibLKDqO7FXKN4SadRbKfJgOnPCebikffLEzEOSBWnYaq3JNBR4huTizH2MLAxhAA6pbmvcbpT1krG9iNNtQBNb7bn44U5zjsULukquhVA41AEsCSBSry3B5nlvivHtCkk6O+6d4dIItkFEBqFgUSNhvywmXHNbowWU+PDOPzaKz5rM3KIAaBGp6JDad/d2oGxV3teIT8Z+iRzZSGMnMSqgXMyMDQY+EKumlK0aN7sNW5rGvKZt42m8K6WKDWSzMAAFAJBFEAHbezfPCbtTnx3jFRr0CNTXLdS1kj1O3wxlRyvnluQ6V6LQLGxMGULyXgTZiUl55mtVOqXxOy1sQ10V51jLi/ZUyIoSRAVCk+/TEjrZJBHXavXEbL8baUFqIfSFtQSxJNKeu4oC+QAG2JycXjQt9aXVKIshm3BpbFX5em+OStfGe6b0CsMex414X/AIq7k+zbfShA7oG9DYurrVtufS8Y8RybxuVkB1ChvvsBQ36igMYS51mctZ3Ytz5Wb2w+Tii5tFjmoSrsknVvRsde5wdm4JbQCK4qs1jKCFnZVUWzEADzJ2GN2cybRsVYb4vHsw7ItLIspG52jvoPtP8AIbD5+mOvkDW2PJDWWaXS/Zj2YEESn7goHzc++37DF+xpyeVWNFRRsooY3YXG3KNd1x7rKMGDBhiijBgwYEJT2h4KMxHVDWt6b6+an0OOBcc4HHw92lCEksQikbRt1B+HTH0nirds+ySZqNjoDEimX7w8x/EOhxXkYQcw8xzTo3cD5L5izecaRizmyeeI+HHabs2+Uko2Y2Pgf9j5MMJsW2Fpbbdkt1g6qRlc68ZJRmWxTUSAwsHS2ki1JA2xf+CdphmYhHZEwQg/ZWrNaFU21Ajcm688c4xnHIQQQSCORG1YXNh2TVm3Gy6x5bsujZ3KSPEy96XPvkG2OqtwHcliQPLY4RZjOqgUkAhlIuibJG243rptQ6nEGDtVKFIZmsKQpUhRZFeJaIb8sPcpw2OeMqkLSoAdJjcBkXmXoiiynbS1Ejlz2Tle3u8E5hjDXFw14KCOJSQyqkeppHGkKAD71q3Plak9CcMuK8F7/OZeNZo2EyHdRTDQp1akFDnsN98JuNdmpvpIAddoy/e3pBXeiobfURtp53tzGNXDY5svno+7LyGJGZNSkWNJ1KASCBufP54mNQC7dQlyhx7PZXfjHZJpyrd6WIijiZ3G4EQaiqjZuXMdfXCodo3y7iFiUaGZqeJwuoFNIHl4ubHkASaNYY5btZ9Iykr96mXeOxyBAvdd28R2vYAb4qXE4HjSIShSdbkyBW7ws4BKyM13QFjriJHBKHPkrf2P7fxZdJhm6MjSvJYAIOoFSQbtl2ALDfcWK3wo7LZbMTd/IVUmRRJp3LaF25WAVUVtYPX0wt7JcPgncSZyYwwixHo3ZpLBA06HJWg3Mcxh1luKSxZ1zlmVlTX/AJgsyJISApCEFfB16Gr8sBe35ePOv7XaNi0u4nkMxn5r0IoijjjLF/eq2vrZIboMae0+VJXvFy4WMDQzhSughgeQNcvCWqt9sNM9DMICsUgiCyAyyKdwGASIBh5uKPI8sWHgmeFIMwUmaJA0gsAMygsqtq2BYqB6746ZCSCgNpqrDzsqahdN0qhV+E622I8vWt98So+IQpBmIpKUy6XIdNesogCHVYMYsPy3Bdd6BxeuzHbCWfJ5ifPQwwlAYxLQVSrR69IDsSxU0KHOx1BxxfifGFkKFUFpyL7nl+BFi98Sga3W1F5NgBXDtlxzLwZnKvlFURDKtEyCroOdAZehDUQTudzZxSuN8bkzUneSVsAqhQAFUbAbAX8TiDJKWJLEknmTjEYsULsLgutV6MZK2McM+A8CkzUmldlG7ueSj9z5DEXEAWVIAk0E97OZL6cNEikiMjxjmb+zfmf0x33stwAZaMWAHIAofZA5KMKew3Y1MtGjFar3FPPfm7fxHFyxUjZZznyCa91DL6owYMGLCSjBgwYEIwYMGBCMGDBgQqr2u7Fx5pHpQSw8Snk3qPJvXHz52p7GS5RiQC0V863X0cdPjy+GPq3CfjnZuPMA2AHqrq7Hkw6jCspYczPMe+KYHAineq+SMejHSe2PsqeJi0K6SfsfZb+Run8p/LHO8xlnjYq6lWHMEUcPjka/bfkouYWrAYsvZeZ1STQ5jJK2422F2t/DphJkcnrNk0o5k7fheJc3F9IVY9lU2DXP5eX5nrhcne7oU26albxxzu2cKgYarUsWLLXkSTY9CMM4eO5R4p7DpKUQxNIdZ1rIC9MqgqWTmTz5YRZbhxmR3DW4NlfQ9cQGQg0cdbldYO+y5RaQ4eKs/EM3l2ymakVYVklzMfdopsxhVdpCgJsKSQL88Me3nFI5l4fGrKR9HDvoN1I6oDqI+14Rz3xRSMFY72Q012v6rhfbs1ctPBWDPZmFBeXDx6YxWprbVXjIboC2/wCOIjxdyjRyFCSbUxyq6ixTXpBazsbsfPCrBgZFlFXabNN2hGlJzwXjnc3dkE0y6VIkXmA17mm3uyeVVhhwabXqMh0qzAkgAayCSRS+82/OifXlhLlMoK1ybL0HVv8ArGGYz7MRWwXkBtVcuXLEHDMaaoDujVZ8Vm1SPQKrqJC+XTl51iDhnw3KpNqDMRKTa3yPn88Q8zlWRtLCiMTY4DuqLhxWjHuM4omZgqgsx2AAsn5DF87JezCSZgZlJ692Dy/nYbAeg/6xJ8rWbrjWl2yrfZzstLmmFWsd0Xr8lHU/ljvnY3sNHlkXUtVuqev3mPVv0w24B2WjywGwLAUKFBfRR0+OHmK+UyHM/wAh+VMuDdG+qMGDBhyUjBgwYEIwYMGBCMGDBgQjBgwYEIwYMGBC1ZjLK6lXUMD0OKX2l9mkWYXZQw6K2xH8r8x8Di84MQdGHbqTXluy+ce03s3njNR8hyjfwn5N7rflik5zISRHTIjIf4hX4Hkflj6/nyyuKZQw8iLwh4l2GglBA8IP2SAy/g2It7Rmg1HoVMlrt9F8uZfMMjBlNEYdM0eaXoswHybHU+LexaNrKIB6xtp/4t4cVPO+yCaM2jyLX3oyf+SYi6Rp1Ng+H4UmgjbULn+YyzI2lhRxpx0KTsfM6aJjGxHJwSD8wQMIZuwWaDEKqsPPWB+uJMxLDoSuOiO4VcxLgywA1uNug8/+sPsl2FnBt0BrkutfzONsvYfOTNbtEOgGomh0ACjywOnYTQcuiMjWlVcxmC5s/IeWNd46DkPY/M/vOx/kjP6tti18J9ika0XS/WR7/wCKUPxxITMApoJ8lEsO5K4zk8tJI1Rqzt5KCf05Yv8AwjsXPmUCZhfF007v862GOvcM7BQRAA7gfZUBF/Bd/wA8WHLZRIxSKFHkBWFuD5On1K6HNb1VH7MezCKAWVCeYG7n+Z+nwGLxlcmkahUUKB0H9743YMMbGG68VBzy5GDBgxNQRgwYMCEYMGDAhGDBgwIRgwYMCEYMGDAhGDBgwIRgwYMCEY8wYMCF4cejBgwISri2KnnufzODBijOrcK8ynP8P1xaeEdMGDHId12XZOTgwYMXlTXuDBgx1CMGDBgQjBgwYEIwYMGBCMGDBgQjBgwYEL//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667000"/>
            <a:ext cx="4048125"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827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Kingdom of God has come</a:t>
            </a:r>
            <a:endParaRPr lang="en-US" dirty="0"/>
          </a:p>
        </p:txBody>
      </p:sp>
      <p:sp>
        <p:nvSpPr>
          <p:cNvPr id="3" name="Content Placeholder 2"/>
          <p:cNvSpPr>
            <a:spLocks noGrp="1"/>
          </p:cNvSpPr>
          <p:nvPr>
            <p:ph idx="1"/>
          </p:nvPr>
        </p:nvSpPr>
        <p:spPr/>
        <p:txBody>
          <a:bodyPr/>
          <a:lstStyle/>
          <a:p>
            <a:r>
              <a:rPr lang="en-US" dirty="0" smtClean="0"/>
              <a:t>But</a:t>
            </a:r>
            <a:r>
              <a:rPr lang="en-US" dirty="0"/>
              <a:t>, not fully – in the sense that everyone on the earth is now in it</a:t>
            </a:r>
          </a:p>
          <a:p>
            <a:r>
              <a:rPr lang="en-US" dirty="0"/>
              <a:t>It is entered only by choice</a:t>
            </a:r>
          </a:p>
          <a:p>
            <a:r>
              <a:rPr lang="en-US" dirty="0"/>
              <a:t>And it comes in by the Holy Spirit – entering the choosers (within)</a:t>
            </a:r>
          </a:p>
          <a:p>
            <a:endParaRPr lang="en-US" dirty="0"/>
          </a:p>
        </p:txBody>
      </p:sp>
    </p:spTree>
    <p:extLst>
      <p:ext uri="{BB962C8B-B14F-4D97-AF65-F5344CB8AC3E}">
        <p14:creationId xmlns:p14="http://schemas.microsoft.com/office/powerpoint/2010/main" val="4105312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Lord</a:t>
            </a:r>
            <a:endParaRPr lang="en-US" dirty="0"/>
          </a:p>
        </p:txBody>
      </p:sp>
      <p:sp>
        <p:nvSpPr>
          <p:cNvPr id="3" name="Content Placeholder 2"/>
          <p:cNvSpPr>
            <a:spLocks noGrp="1"/>
          </p:cNvSpPr>
          <p:nvPr>
            <p:ph idx="1"/>
          </p:nvPr>
        </p:nvSpPr>
        <p:spPr/>
        <p:txBody>
          <a:bodyPr>
            <a:normAutofit fontScale="92500"/>
          </a:bodyPr>
          <a:lstStyle/>
          <a:p>
            <a:r>
              <a:rPr lang="en-US" dirty="0" smtClean="0"/>
              <a:t>Means </a:t>
            </a:r>
            <a:r>
              <a:rPr lang="en-US" dirty="0"/>
              <a:t>that you are totally surrendering to him</a:t>
            </a:r>
          </a:p>
          <a:p>
            <a:r>
              <a:rPr lang="en-US" dirty="0"/>
              <a:t>Choosing Him and His ways over the ways of the world</a:t>
            </a:r>
          </a:p>
          <a:p>
            <a:r>
              <a:rPr lang="en-US" dirty="0"/>
              <a:t>Choosing love over selfishness</a:t>
            </a:r>
          </a:p>
          <a:p>
            <a:r>
              <a:rPr lang="en-US" dirty="0"/>
              <a:t>Choosing delayed gratification over instant</a:t>
            </a:r>
          </a:p>
          <a:p>
            <a:r>
              <a:rPr lang="en-US" dirty="0"/>
              <a:t>Because you have come to see the better choice</a:t>
            </a:r>
          </a:p>
          <a:p>
            <a:r>
              <a:rPr lang="en-US" dirty="0"/>
              <a:t>You have </a:t>
            </a:r>
            <a:r>
              <a:rPr lang="en-US" dirty="0" smtClean="0"/>
              <a:t> come to need and want the </a:t>
            </a:r>
            <a:r>
              <a:rPr lang="en-US" dirty="0"/>
              <a:t>power of the kingdom of God </a:t>
            </a:r>
            <a:r>
              <a:rPr lang="en-US" dirty="0" smtClean="0"/>
              <a:t>in your life</a:t>
            </a:r>
            <a:endParaRPr lang="en-US" dirty="0"/>
          </a:p>
        </p:txBody>
      </p:sp>
    </p:spTree>
    <p:extLst>
      <p:ext uri="{BB962C8B-B14F-4D97-AF65-F5344CB8AC3E}">
        <p14:creationId xmlns:p14="http://schemas.microsoft.com/office/powerpoint/2010/main" val="339906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for what?</a:t>
            </a:r>
            <a:endParaRPr lang="en-US" dirty="0"/>
          </a:p>
        </p:txBody>
      </p:sp>
      <p:sp>
        <p:nvSpPr>
          <p:cNvPr id="3" name="Content Placeholder 2"/>
          <p:cNvSpPr>
            <a:spLocks noGrp="1"/>
          </p:cNvSpPr>
          <p:nvPr>
            <p:ph idx="1"/>
          </p:nvPr>
        </p:nvSpPr>
        <p:spPr/>
        <p:txBody>
          <a:bodyPr>
            <a:normAutofit/>
          </a:bodyPr>
          <a:lstStyle/>
          <a:p>
            <a:r>
              <a:rPr lang="en-US" dirty="0" smtClean="0"/>
              <a:t>Power </a:t>
            </a:r>
            <a:r>
              <a:rPr lang="en-US" dirty="0"/>
              <a:t>to be freed from the slavery of sin</a:t>
            </a:r>
          </a:p>
          <a:p>
            <a:r>
              <a:rPr lang="en-US" dirty="0" smtClean="0"/>
              <a:t>Power </a:t>
            </a:r>
            <a:r>
              <a:rPr lang="en-US" dirty="0"/>
              <a:t>to change</a:t>
            </a:r>
          </a:p>
          <a:p>
            <a:r>
              <a:rPr lang="en-US" dirty="0"/>
              <a:t>Power of a new life</a:t>
            </a:r>
          </a:p>
          <a:p>
            <a:r>
              <a:rPr lang="en-US" dirty="0"/>
              <a:t>Power of new hope</a:t>
            </a:r>
          </a:p>
          <a:p>
            <a:r>
              <a:rPr lang="en-US" dirty="0"/>
              <a:t>Power of eternal life</a:t>
            </a:r>
          </a:p>
          <a:p>
            <a:r>
              <a:rPr lang="en-US" dirty="0" smtClean="0"/>
              <a:t>Power </a:t>
            </a:r>
            <a:r>
              <a:rPr lang="en-US" dirty="0"/>
              <a:t>to live in love</a:t>
            </a:r>
          </a:p>
          <a:p>
            <a:r>
              <a:rPr lang="en-US" dirty="0"/>
              <a:t>Power to help others</a:t>
            </a:r>
          </a:p>
          <a:p>
            <a:endParaRPr lang="en-US" dirty="0"/>
          </a:p>
        </p:txBody>
      </p:sp>
    </p:spTree>
    <p:extLst>
      <p:ext uri="{BB962C8B-B14F-4D97-AF65-F5344CB8AC3E}">
        <p14:creationId xmlns:p14="http://schemas.microsoft.com/office/powerpoint/2010/main" val="131757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Acts 2:43-47 (NIV) </a:t>
            </a:r>
            <a:endParaRPr lang="en-US" dirty="0"/>
          </a:p>
        </p:txBody>
      </p:sp>
      <p:sp>
        <p:nvSpPr>
          <p:cNvPr id="3" name="Content Placeholder 2"/>
          <p:cNvSpPr>
            <a:spLocks noGrp="1"/>
          </p:cNvSpPr>
          <p:nvPr>
            <p:ph idx="1"/>
          </p:nvPr>
        </p:nvSpPr>
        <p:spPr/>
        <p:txBody>
          <a:bodyPr>
            <a:normAutofit fontScale="85000" lnSpcReduction="20000"/>
          </a:bodyPr>
          <a:lstStyle/>
          <a:p>
            <a:r>
              <a:rPr lang="en-US" baseline="30000" dirty="0"/>
              <a:t>43 </a:t>
            </a:r>
            <a:r>
              <a:rPr lang="en-US" dirty="0"/>
              <a:t> Everyone was filled with awe, and many wonders and miraculous signs were done by the apostles. </a:t>
            </a:r>
            <a:br>
              <a:rPr lang="en-US" dirty="0"/>
            </a:br>
            <a:r>
              <a:rPr lang="en-US" baseline="30000" dirty="0"/>
              <a:t>44 </a:t>
            </a:r>
            <a:r>
              <a:rPr lang="en-US" dirty="0"/>
              <a:t> All the believers were together and had everything in common. </a:t>
            </a:r>
            <a:br>
              <a:rPr lang="en-US" dirty="0"/>
            </a:br>
            <a:r>
              <a:rPr lang="en-US" baseline="30000" dirty="0"/>
              <a:t>45 </a:t>
            </a:r>
            <a:r>
              <a:rPr lang="en-US" dirty="0"/>
              <a:t> Selling their possessions and goods, they gave to anyone as he had need. </a:t>
            </a:r>
            <a:br>
              <a:rPr lang="en-US" dirty="0"/>
            </a:br>
            <a:r>
              <a:rPr lang="en-US" baseline="30000" dirty="0"/>
              <a:t>46 </a:t>
            </a:r>
            <a:r>
              <a:rPr lang="en-US" dirty="0"/>
              <a:t> Every day they continued to meet together in the temple courts. They broke bread in their homes and ate together with glad and sincere hearts, </a:t>
            </a:r>
            <a:br>
              <a:rPr lang="en-US" dirty="0"/>
            </a:br>
            <a:r>
              <a:rPr lang="en-US" baseline="30000" dirty="0"/>
              <a:t>47 </a:t>
            </a:r>
            <a:r>
              <a:rPr lang="en-US" dirty="0"/>
              <a:t> praising God and enjoying the favor of all the people. And the Lord added to their number daily those who were being saved</a:t>
            </a:r>
            <a:r>
              <a:rPr lang="en-US" dirty="0" smtClean="0"/>
              <a:t>.</a:t>
            </a:r>
            <a:endParaRPr lang="en-US" dirty="0"/>
          </a:p>
        </p:txBody>
      </p:sp>
    </p:spTree>
    <p:extLst>
      <p:ext uri="{BB962C8B-B14F-4D97-AF65-F5344CB8AC3E}">
        <p14:creationId xmlns:p14="http://schemas.microsoft.com/office/powerpoint/2010/main" val="286784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a:t>
            </a:r>
            <a:endParaRPr lang="en-US" dirty="0"/>
          </a:p>
        </p:txBody>
      </p:sp>
      <p:sp>
        <p:nvSpPr>
          <p:cNvPr id="3" name="Content Placeholder 2"/>
          <p:cNvSpPr>
            <a:spLocks noGrp="1"/>
          </p:cNvSpPr>
          <p:nvPr>
            <p:ph idx="1"/>
          </p:nvPr>
        </p:nvSpPr>
        <p:spPr/>
        <p:txBody>
          <a:bodyPr>
            <a:normAutofit/>
          </a:bodyPr>
          <a:lstStyle/>
          <a:p>
            <a:r>
              <a:rPr lang="en-US" dirty="0"/>
              <a:t>The power to say no – to things that will end up harming you in the end</a:t>
            </a:r>
          </a:p>
          <a:p>
            <a:r>
              <a:rPr lang="en-US" dirty="0"/>
              <a:t>The power to say yes – to the things of God that will bring you eternal joy</a:t>
            </a:r>
          </a:p>
          <a:p>
            <a:r>
              <a:rPr lang="en-US" dirty="0"/>
              <a:t> </a:t>
            </a:r>
            <a:r>
              <a:rPr lang="en-US" dirty="0" smtClean="0"/>
              <a:t>But </a:t>
            </a:r>
            <a:r>
              <a:rPr lang="en-US" dirty="0"/>
              <a:t>both choices are still present</a:t>
            </a:r>
          </a:p>
          <a:p>
            <a:r>
              <a:rPr lang="en-US" dirty="0" smtClean="0"/>
              <a:t> The </a:t>
            </a:r>
            <a:r>
              <a:rPr lang="en-US" dirty="0"/>
              <a:t>devil’s marketing, at times is much better</a:t>
            </a:r>
          </a:p>
          <a:p>
            <a:r>
              <a:rPr lang="en-US" dirty="0"/>
              <a:t> </a:t>
            </a:r>
            <a:r>
              <a:rPr lang="en-US" dirty="0" smtClean="0"/>
              <a:t>But </a:t>
            </a:r>
            <a:r>
              <a:rPr lang="en-US" dirty="0"/>
              <a:t>God’s power is much greater</a:t>
            </a:r>
          </a:p>
          <a:p>
            <a:endParaRPr lang="en-US" dirty="0"/>
          </a:p>
        </p:txBody>
      </p:sp>
    </p:spTree>
    <p:extLst>
      <p:ext uri="{BB962C8B-B14F-4D97-AF65-F5344CB8AC3E}">
        <p14:creationId xmlns:p14="http://schemas.microsoft.com/office/powerpoint/2010/main" val="1530357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AutoShape 2" descr="data:image/jpeg;base64,/9j/4AAQSkZJRgABAQAAAQABAAD/2wCEAAkGBhQSERUUExQWFRUWGBwaGBgXGBgYGBocFxgXHBgeHBgdHCYeGBojGh8YIC8gIycpLCwsGh8xNTAqNSYrLCkBCQoKDgwOGg8PGiwlHyQsLCwsKSwsLCwsLCwsLCwpLCwsLCwsLCwsLCwsLCwsKSwsKSwsKSksLCwsLCwsLCwsLP/AABEIALcBFAMBIgACEQEDEQH/xAAbAAABBQEBAAAAAAAAAAAAAAAEAAIDBQYHAf/EAFAQAAEDAgQCBwQFCAgDBQkAAAECAxEABAUSITFBUQYTImFxgZEyobHwBxRCwdEjM1JicrLh8RUWU3OCkqKzJTaTJDQ1VcIXJkNUY4PE4uP/xAAZAQADAQEBAAAAAAAAAAAAAAAAAQIDBAX/xAAmEQACAgICAgICAgMAAAAAAAAAAQIRITESQQMyEyJRcaHwBDNh/9oADAMBAAIRAxEAPwDlNr+cR+0n94V2vpNit6jE7Zu3ClMrCetHVhSYLigslcdmEa7jauKWv5xH7Sf3hXYOm3S25tsRtmWSChwJzNlIJVmdUkwfaBgcOVZHUyC36v8ArIvq4/MHPH6eQZvOMs980T0EuUtu4otRhKboknkJcpqMJaYx9HVJCQ5brWpKdBmlQJA4TE+M1W4b/wB3x3+8d+DtAEuAYT9WVjTUQEolP7Km31J9xA8qHZxh226PMOsLyLz5ZhKtC67OigRWhsHQ/h7t3Paessjn7bKXgo+pI8hWSxD/AJaY/vR/uu0ATdNH/rmD2t4sDrQsJUQImStKvAFSUmOFaDH/APxvDv7t391ys3jYLXR61QrRS3EkA7wVOrH+mPWtJ0g/8aw7+7d/dcoAg6S2IVi2H3KNi6plf7TRXE/6h/hrzAbVP9M4i+oAllKcvdnQJPccqSPM1P0edD95eMKPat70XDfgZSsfH/PS6P8AaxPFm+Kktx/kKfvFMDG2H0mFdtdM32d3rknq8qUQgqSrTcQkKyEbkQaxtjeKZcQ6ggLbUFJJEiUmRpx1rp/0YX5dtX2FstgW7ZAXllRUvrCQqdiK5QjYeFIEjseHdMrleCvXalI69CylJyDLAU0PZ2OijQXQm/evLTFHF9t11MQlMSfq6kpASOOgFA4R/wAt3P8AeH/cYqX6MLlTWH4g4gwpAzJMTBSysjTjqKYUS9G8Ket8GxBLza21ELICwUkjqkCRPCZqxvcVu2MJsFWaSpZQgKhvrez1c7RprGtDYP0ifvMHv13CgpSQtIISlOnVJOwHMmn4t0jfs8IsF25SFKShJzJzadUTtw1FAjnXSjFLp94KvAUuBASAW+rOWVEdmOZOtb3oS26MEfNn/wB5LitRGbQt6CePVzHea55juNPXbvWvwVlIT2U5RCZjStB0fZvbKzOIW7qA0VZVtmVZoXk7SYgQeIUDBoAlxjp+4pi3bcbWL22dC+tcSmJTm3RAMkZZBGpTWss+mVyrBXbsqR16VlIOQZY6xtPs7HQmgel1wi/wZF6tsIeSoAEf3nVqAO5QdwDtHqFh3/LT/wDen/dZoAsOhuPvuWGJXRUOvkqCkpAGZLACSE7cBTVYs7dYDcuXmqgohtRSElUKbyEAACcxUmQNQD31B9Gl8pnDL91EZ2yVJkSJS1IkcRTsRxFWJ4I8++AHWFnKUFSUmC3umSPZWRry0igD3pRijuH4ZYN2q+qUtOZSkgSewlStxxUuT4RR2PAO3GDXRAC3VoCiBvKULHoSqPGqf6Sznw/DXB7OSJ4SWmiP3T6VdYmMgwJs6KC2yRx7LbYPvNAD+ntild1Yvp1LV02y53ZlNuI+J/zVLaYelzpC8tQnqrdCh3KUlCZ8YKq9tHQ7iV9aqP27e4R3KZDOb1AR76nwx0DHrtP6Vs1H+Hq5+NAGOw36Ue1dovc7rL2YIQlKOwDmEakdnKRz1E1zwjTy+6utfRZdkres1sN5WCtRWUyvMXIymdI9qPCuUv7q8/voEd06YJDuHPM/aFql4f8A21An90etefR6kNWFu19pxpx4+BcEe5Q9KbfPD69aNHZ+xdbPmEKH7pr3CCEYiq3B0t8PbR550k+7LQMw30TMBDtzcnZhhR81Sf3UK9aX0rthxVpdAaP24nxEK+CwPKrroDhKP6IuC66GE3KlILiikAJACB7RA1Ocb8a96dYQ3/QzPVOpfTbLSkOJKSCkyg+ySNJQN+FAi1+lKxS9h6wPzjAQ9H6pzIV7sx/wist9Lns2H9wfg1Wsxu7SMUYYX+burNbKh3qUop+BH+Ksx9MbOQ2SZnK0pM88vVigDm8Uq9ivaAOhYp9HCbew+tBxZeQht1TZy5RmKSoaDNA1/wAprZ9A+lbmItvOLbabW2oJSUhRHaTOsmYngCKjN0LjEb60PsqtUIHKQFT/ALw9Kzn0cXirfD790e00oKI70I1HuIoGN6H3Trr99fvqm4tm1AIiEaIc7MbgAojQ8Txq1wNFunDXri5e6lOIlRcPBCll0QjQnaT2p2os4cGzi60ew+wHkHnnZfn/AFAnzrP4w0f6vWgg/nBw/WfoA9xt97CbTqWS3c2tyF5HFSFJ6xAkDKcpBHaB8aX0WdLVuKasFNNlpKHFBRkqJBK9icu55U3pAmej9pO6XQB5F9Pwql+iNP8AxJH927+6KANn0pwJvFFrQ1ehT1vmAYygISqYOb7UkgJzSQNKFexBb9sxixSEvsFbYa16s5nFNnNrmkAk6HcUbZYYzh13dXz9y12yvK2k9rtLzkRMqXoBAHOgcKuOswPOoQFvqJ7s1ySfSaAW6Kz6P71buMOOqhJeQ6pSUzl1ymBOsSAasOiyFu45cuZ8n5wFKRIUlC0Igz4BUjiOWlC9A0JTigSn+zc+CdaJ6B3E4zdp5F7/AH00k7KZpMDxVd3b3DjaENlK32g2AMriwlOVa1QDM6ac+OlcuwXokh7Drm6K1pWwYCRGU6I30n7R25VuOh+KfV8PuHuCb9Wb9lTrKV/6Sa9vsK+r2OLNgQkulaf2XEsqHpJHlTJTPbDDrVnBm2bi4LSLqF5zEhSsiyBoRAy8aq/6Ndwxz6mkodt78hHWkELSFfk1QAcpUAsEHUHSvOmonCMO8E/7NWeIpzW2Ck79ax6ZEz8BQMMYwexsbd+ycvEo68Eq6xTaVpC0hMgbbCdaM6H462iwUpa0pZtlqaS4JIU23kCFmJ1VI20qu6Y9HbJ66z3F6lhwpSMhLYIAmDCjOtBdEcPS7g9y0p1LaFPLHWLjKAOpgnUCDA48aBEH0m4Sm7aRfsPJW0lIQYBOmdWoM75jBBAii8MQcN+pW6VdczfKGdLoEIKktSUQNQc2ypGg21ofpUwmzwdLDUvNuKlTySnJ7WaBCidSkAcNDrOlFdIvz2B/tI/dYoAh+kxlxb9nayEWrikiEJAObOEHuhKVAgRGp34DLwxxLisFZyllUOLeXPWJByLVCQQk6gAeNX2PK+suKT9uyvbdQ59W6GZ/1FR/w1Nh6P8AjtweItm/eW6AAMOwa3RZ31pYvdY7Cg4HNdcpSQICRwIkSAd651h/StxizetA22tt6SVKzBQzJSNIMaZQda0XRPotdvhx+3ugwVLWlUKUFmFSZgHSSKxlxb5cyTwkTQFHScVxdWE21syEpu23ElQD0AojIoAEJIIBUYkSOdE9JLIqxrD1KcUQqVJTAAR1cqgc5I1J19BRnS7CrJ5u1+uXPUFLfY7SU5pS3m3SZiB60ukQ/wCMYbH6Dn7qqAKzDsPW5j9y+FBCLeM5PEKaSkDfTYqnhlpYwtDinMXw9/OtnsuIUk5FJSkBQghKh2YV3xIIIptv0katcWvkXGjT5SkqgkJKUAdqNQkhRE8NPKr6RdAVs27j1hcqXbEFS20r0KQNTKTldAHMTHOgCXCvpUeeu2UJYZbS44lLkSSsrITJVpqAZHgNapcZ6FttYm3aBxZQ4WwVEJzDrJmNI0qo6LIi7tp3L7Uf9RNdbxbCbJWJtOuXOW5SW8jOZIzEexoUzr40AVV6y6/jjDSMqU2TaVZiCSUqSiQRO5JyiI3nhRrDjK3r67sHQ9chOVxtzN1cJiAiAk6hBAMqEjvonCx/xe/PJhn93+ArI/Qwubp8cCymf+on8TQB7iA6zo2yfZCHAIGyodcTJnnObxp9vbFnAEIbHWG8dCcqtAkuEpGWP1m0nXma9uk/+7gH/wBb/wDIVUt5dFrA7FwCS2+2sDnkW8Y84oAvcdw21evbVD9wW71CUlsNg5JSorGigdyDAKgSBVVdYUrFbx9m7IZNmISWdlhwzJzzAypSfM0TiOFWuLqTc2lyWrlKRpMKTlmMyQQpJEkZ06eNQfRvYPNXV83cqUXAhAWpSiokduDmO4ywQeVAFT/UvCP/ADMf52fwpUh0Iwv/AMzR/mZ/GlQBdYR9KSnsQFuWm0tKcWhLmY5oTmyEzprA9ajNslm3xpAUmCpSk6jUONZxHP2o8q5UWeHCk3bidhp3UDpnX+juLpdwRwKUnrG2HWTJAJCEKyd/slPvoaywU3mCWrKXW21A5iVq4BbojTWdRXLXLcEjQTXiLVJUJAMkcO8UWFM330hYgy3a29iy4lwtHM4UkEAgKgGNASVKMcABzqt+iYgXyCSAA25qTG4rOvWwBUE7SqIGmkzHdTLVI2IBEbHupJ4K4lj0ltx9culCNXnNR+0v1rcdEcN+tYGhlLyWVlxSgowYyvFXsyN4rEKtEll1XBBMDbgrb54Vm7ZgHcCmTJUzqmHYQjDMQt3HbhtwOhxClJGUJkJCSRmIAKiAToBPLa2wno4nD727v3n2+pWFlGva7awszpBOkAAmZrjWXq1hQAiYI5jiPMVc/UW90iREgmNjx8e6k8Ak2bLBlJcwS51AU5cKVE6jM4yY/jV7fYsl3BHFkp6zqghYMSVNqCDI47T51zFhtLbgJAM6eRozFsJChmAEnTNxzCI9R76V5K44N/c4L9cw6yQh5psoQhRzRxbjQDj6UB0ixdr6zh9qysLTbuN51ggiczaUiRpMAk8pFc0t7ZOaVJBjcRv3VI+meyNJ35RVE0zqnSzoEm9ui+LptEoSnKQFezOs5xvNB2tqljB71nOlRS6sTprCmhITO2lYbC8GQZUpIygcuW9V+IPDNoBmPs/qgfwigKNykpc6OuIBBKHScsiRDySdPAk1cY64ku4N2k9lSJ1GnZY35Vylm1G8CefGpk2yddBrvpQFHS7HFkt4/cIUR1b6EpmRlzIaQtOu3BQ86IOMts46sqWkJcaQ3mkZQopQpMnYSUx51yly2ERAjlQrZ6s7acRwIoCqO0dGOiyLG+cdW83+WzJZTMKKSrrDM8gkDSR6gVya7USV9xV8TXhtEkSAIO2lIojbSKQ0jdfSmsKRZwQSGlbEHg16VfY9cJ/pbDiFJgIckyIHZVueFcpatZEpAB499Qqt0wYSBzEU7Cjptuzav4jiDD4bK3COpWqDB6uFZTMSCUqjjB5U6ww4YPYXQuHm1KdB6ttJOqigpEAgElRIJgQAmuYNWoV2Y0ohNpBnKAfETQKmedHEkXlsVf2zUk/3ifStv0keH9YbchQiWJMiNzxrDXDB4jT1HuqvdajQARQDR15npA0zjr6HFpCHmm0hRIy5glBAzbCRmHjFRYDgCcFTdXL7zZCk5WgknMoAkpEHdROUQJiCZrkoZ0iKjLcUCdnUeiaE3+Dqs0uIS+2uYUd/ymcHnlMkSAYIojpLcM2drY2bqkOlt1C3kjUZElZXI3g5iADqQDXJSKIYfA0I8x99Akde/qO39eZvbZ1lu2RlWchj2R2oI7OVQ3kjc0V0fxhq4xG+UhacnVtNpVIhWULBI5iZ8YrjqW0HbL4HSvXLed0gj1FBVG/H0RD/AOca/wAn/wDSlXOzao5D0pUWFMOdYGhFMbRvUqhoSd96aztmNQjVjHGdJ1HKomEnMnxHxFGKdka7AaeVMtNVp8Y94pio9dT21yYOZXGNdZqG1OvkfgaJXarK1lKTBUojYA6nnvUFs2Uq1jYzEHcHltTSwJlviictuvWARMafabM+JzE99ZaxFazGlBViVDSNO46pkjxrM4a1MU7wTL2CXGApMeh76JwS4kZTuASnvj2k/E+vdTkM7jiNfx8aFQiCuDBScw89fjU7KeHZZrYlOmsbfPGrnCrhK2SlW43nwiR4aUFgKOuWgJG52G6SPa8AAJ8CKu8RxBplRbabSTHaUskqmOGkDbhRSayVrJlMUs8hKxrGp219OO3yKHsWypUaSdyeH8BWgetQ5OTQ8eA0gbedV4YyOawIOs6aCcvjr66VUFZMsBeK3QQjLICQnlqT+A41lmRnWVenhwqfFbjrXAngkCfwnjU9s1FDFsWTQV6EVKEbU5SaRQNkoe4t5qwKKjKKAor7C4yqynY+41YrbqvvLbiKJsrrOIPtAesbHx/CkJfgcTl1BiZH4011RnNHIeJNSPIkajajMMsMyStR0p0MpX3VgRmIHIaevfQyFDjWgeZTrpNVl1hwGo25UbJaeyFi5Kdj5cPSiLhkEBxIgK0I5EVC2gREeNGpR+RJ/W091MayBEVC8iiCKYpNIVAZFeVItNR1Rm0OSKkSsjZRFQVIlsxNJjRP9aHEa0qFmvaVD5Mv3UJ2J7tNajLggcQNqepvQmdR/CaiabO0aH53qDV2eBE93dR3R7DuvuUNzHaE+RH30MvQEH586O6M3Rbu0LOsk5vCCT6HXyobwCWS76ZXag8lu3SEdXuqAVKJ04jQacKokIS6QlWiiD2gIM77cq0/TZ+1TlcRKlKA0TsZ7zy5eFc6usZUVkjsxsBwpRlKSKlUXbLDFnloacZWfZ4aRqU69/8AKgLJ3LxjTeoXbpTqXVkmITvv7SYE/dTrJzYcBWrMLyWzbpUQeend4impZ7a+9Ij3zU1uNKc0mXDGpUmAPA8PUVJoy06DqSi5KVQA4gozHZJUJBnyjzqx6S4X1RWVEHXNKSDIIjbhy1qjxM9W2UpA0HaPAn7wB399Un1555sq9rKQFakmFAxpxGhE8D41nJSvBacVhh7mIgpAQrXMBAnXiSTy0Ap7wW+04vQ5DCe/KBJ8tT4TWdRZOFUZSNOI4V0HofYtpZCRJ17YM8ZExEgbeQqm+JKfLoxVknnvx8eNWraal6RYIbZ4gapVqD8R870Pbmr2rJWMEyEV6W6cB8/xp1ItERRTSmiEwCJFOuXQo6CKQwPqwaqrtkoVmTzq6SmhcSRKSaZLRI8jTXhoqOBG/wCPnV1bs/kjqBM/wqmxaW1Ieg5HEgLH6K0iD4HjRFphLqkypeVv7J4kHu5eNJpld0MU+ASFnUaTwNVt++TlA2JJHfGlW5w+3T7RUf8AFHwod7DrdZAQV5uABJ9BFJSBxfQCxbkwkbk++iL2AQhOoSN+Z1k1M9+RlIMuncjZsHQ6/pH3UIUxVkVRCW6apFSmmxTACdTUKhR7jc0OpkzA3PCghoit2Mx7uNT3KtDGgGnz40c3ahCDPio84+4VUXDxJ5DgKVWxv6ojpU2lVmBpnG+Ekj59akDQy7+A461p8Zu2mkhpDacsbkSrxmJrHvpCFJIPZUYj9EmfdWKprB2STjsc6iT2tI393DbSp8LT2xx7K/P8ms0Mt1R2Bnn40VhdsQZVoIVr/gVwPjSsXZU400SgKJ1BjU7jhpQdhhC3TJ2486tL4ggiBwOadNxp491T4U4G0kkwQROuhEiqbajgjinLI7FbFLdiYEEOCREcTMe6qbDxtWs6dsxbBQgpUoAEcDpI9RpWYwxvQE8qIvFhJfai3bRoNd6ssMsikqcJglMJA3AKiM3cdIH+LkKBtWc57hqSOA+8nYd9T4neKGbIBqOyN44JHkOB5UmUitxhzrFdWFAhJEngTy05VoMF6PpbbLyoAGhTE5wY0jx48xVd0dwZef8AKHKmCoaCdCNTJ8vOrvpJfpaQdwhvswT7SiBoBxI4+J50PVDX5GdWkHaSNgPtA6+sEHzqC2ucj4UnQGO6Qap+imKl1Km1k5kypHendSR4HXwJ4Crd9mU6QDqU9xG47qVU6C01Zd9LcOLjCXIMAQTyB1SfAGfJVYFtcGOI0IrpvRHFQ8z1TkFSBseKYj1iRWN6bYQG3utbjIskED7JTp6EQaIOnTCSvJXtuaUQjmKCt4IolC405/Pz41bBEhFIDTakNd6ejh+NAxoHOm3JS231itdYQD9ogfBOh9Bzoq2azriYSNVHfKBuTWdxvFOuc7OiR2W08kjj4ncnnQhN0X3Qtha0urcMszqlQkKXMk68vvpY9ixMk6DYD8KuMPtcljbtj7ep85JrG9JD+UKZ7KPianbpFesbZA1cBeriykTsEkqPwSPM0bcYmUIhhAbBGqycziv8WyfAVTW6s2n2vj/GjbJ0apJ8J2quKRmptonw5Okjz5+dTuNCARoDpHI/gd/WoLMlt1OmhVBImIPD1g1Z4lbZM0bSDHn+BNQnUqZtXKJXqRUalVM4aFUrWtTESlRrRGHMx2iQFHbgQOdMtWetX+qneOPd899EO5QVKUNAYE8dJAjltpwHjQNEOMdhJEyogeAEyfuHrVCrejX3CoknUz8aFWnWmjKeRgHfXlOLdKmZ0b/pXiNuqFMmSQIPLTbxG1Yq3SpxY3ygyfH8avHbdJOok8dx8N6sujOEB54bpbbhayBOgIgCeKjA8yeFcsfqsHZL7mhaw+3Q0G0gKc0Cl6SFbnU677d0VzHF71SbhwIUcuYhInlofvrX4tcpY6wZiVpUpJOY7pMT37Vm8KukocAdRKFmQVbEK4zVfLyyloqXi6sFLpKBqdd+/WfKiGnAQe8/hWlv+hLUBbalNZtpBW0o9y0zl86z1z0XuWFJKwOrzfnEqBT6j4b1rhq0YNSi6aLvp5czaNggg9YDryyq4c6ocDtVOqQ2jVSyAB3/AIcaixrE1ONJCikkHccZ115Grrogz1Cm3nNMxhI/VVoSeQOw7iTyqa4xH7TN3Y9EUNNEKlUbr1CSY+yeI3jz51SYlgjKsxSktqHsqzKMEeoPMyK0XTK+dSgE6hRA7gI/l6VkbfHkqSUK2ERsDw0+/vofki1S2WoO/wDgZgJCStTznb0kHUJQ2QR/mJzegrGdJMWN2+Qn2EkxGxOu3d/OhMWxpS1KgkGCjxTmJgnh/GpMKtwBVSxkxvl9Se3YLcKQSlSYKSNwRtWqZuUvICx2cwGaNYcG8chmg+BqjiQYqfAroNu9Wswh3szwSrZJPdqUnuVPAVk/yapVgubJ/qHA7so7jvB1EeNXfSVlD7OZIHaCEx+iTpvtxjmCEaVVXVsFghQ3VpqdFD8R7waN6O3hSC1kzdqUyZCidVAnaTwJ4kUSzTRSVYMCtCmnC2rce8cCKKZcnzq0x/CCSUj84kFaDqCsEkqHn7QHPMKz9ncSB/GtE+Ssj1dFrG0Tp8+VPAmBuSeFMafEQeRPLYVY4YUoQq4cH5Nvb9ZZ0Skee9IoH6Q3PUW/UpgKWJcVxg7J8/hWRsG8ytNzoKdi2KKfcJUdzJj55VrugmDJ1eUmco7I4k9w599XVGV8pYNOhOVFuOTRPuNcyxVRW6oD9Iz3mfwro2J3PZaAKUKQiDJnUjkOVYnEbNlsKV1pUudAI1PHTeKy8eNnR5VaM860UmaIU5n7Q3+B/jvUt0NDt38xHKqxKoNbtHHfEurO5K05Tukj4itLjaNDPFA+BrKYbcjOnNMEwT8+VbvpdhCkpBGoKPu/nXPK+Z2eJrgZVu3UpHskHfX52qqffgxVyLjQE6RQGI2XWKzDfiOYgH1itkzGSxgOw9sJTuABrmOmvE77DYc6HuXsxzHyHzuTTy6lLYRpzPz3DQefOgVoJPztTH0N3JNNKQKnyAVCtevdSJaInXSTpoKVeukT5V7TINOWSZIjbz5edXuDLIsroiAsAR3dlZHvn0qsyfPfw75ovC7/AKlw5icixlWQJOhkHKd45cia4G7OxKjD4i4t2VEdrZUc0iJPiACfGq4WK5AIj5FdeT0Ft7mVtOA5ju3sP2gdZGm44iq7Ffo0ckhLyYgboXmEd0QfI1rDyP1ojyeK3yuzM9HMSeYVDTsIykqbUM6VagQEH7ordsdKEKADqPq5WMoSSnqlE6SU6x4agVnrf6N3EwoXQRoRIQsEAx3byKt7DoHbtEreU48oGJX2J75Kiog9xTRUk7Uhp9NGbuOjxU8VNMFwJV2gBmazCJhR7CiNspOk03HcLuQ1KmlzuCBIEHuJit1ePNk/nEEgwlCSFGOAShHame7jUVliiysJDKssf2jQUkGderzZhvMEg1opNrGROC7OU4h0vuXUJadWSEAADYwOfu9BVWrEFcNK7ZfdHWX0nrUN6GDISpZn2YUlQCfUnbQVmnfoytM5Gd/nAyQJ14gnampQW1RlLx+R6dnM2BJmrq1fiK23/s8sAB+VuAdf7M7TpsOVQK6FWZUA3dr1n20CNN9RFNyi+xR8UomeavhFD3q5FXz/AEFI/NPtO8gFZVeh38qq77CltHK4gpPuPnUpxNHCVZNBhGMh5sKJ7QV2hyXG4j7KxmPd2vOTGQpsdY2SkHeNI+dqx+GXRZeBBhK+yrwPHXkYNadtbjqAgJKjKtNxuZ12347UVToayr7LhN+H0tOKSJmCJhROgCRyEkqnnI41j+lNklp3OgjKvVQHBRE+U66cDPCKvGcNUgpDi0hRGQNoKVFxRUdyeyD367aV50ovGbdwttBpx3QqdVCwk/ooBlMjcqImTwjVRwxyjyWTP4bbOPeylRTxVlUUjxIFaVPRVy9CUJcDVmxoXVDRSz7RiQCqdN9POsviOKuKIWXV5gDOYnKn9lMnhwgCh3MWfuUpbKj1bY7LadEjXUxxUVEkk6mtcvJk2ljZq3EYbZkJt0G9f/SclSQf1UJhJ18fGqnEOl10vSMggQlKUoEHbQCYoi5ULFjInV94Qf1Un3ydR4TTOgFv196kr7Y7RVPExy25VM24qzTx1dJEbWDupCXHlDq1bpSpSVajSSEmOenuqP8AoIAkhSEg6gQowJ2njWq6bIyFKRtO3wqoKdBURkzR+NdlQ5gE/wDxh5IP41Erosj+3P8A0/8A96uTUK01XJi+KD6K1vo0ka9arT9SP/VWlcx2RlUnNCAkEzpEa+NViVRTVmp5OzReKKWAG6aS2mZUrXiNR58aHsWVrUScwk6eG3woq9XlTmOwNR3FwAkKBJTO6Z2PPurbxtdnL5VnB7cNpzgH2iJ5BUcu/nzodJA8ePOoX7jMcqychPYO8a8O/wCNOU4ScqtFjiNlDgaomxy9YAqFS44fPhSBPOnFGnjSY9kBJpV6dKVBJucn8NfXfhUbiEme48B6e+iFpCtyBpv/AC24elMKZkyOXHw+GlecdVlLcOKQ4MqiAdDBPvirVi/dKTkdWIgntHTtJB91DOIk8ANN9OPxqVq1ACwdsiiY02ggg+VV0Sm1oExrpjdW9x1aXXA0CMwBBVAPbhRGh5GpukNqXE57YLdbOpcWpayEqOhyzHMajcEHWocf6GPKCXpEFKZmSqY1MR3VS4Niy7N4TK2swzpzLQFDiImNudbcE4qtkc5Rk+WmFWzhslpeStXWJIIXtG3sjwO57tKPt/pVdU4VOMMuEiMwGRRHfGh9Kg6YWrLxt/qTZOcqSBABUdDBH6Qn0is4jDnGnVtrTlcQrKpJgwQdR4inGKauWyJTkpVHRv0/SAXJAt0yI3XoBGiYCfw99H4zhTlywh5N1BeB0aTCAREoWZz5hxkx3VirBnINt9+ZM0V0c6Rrtn3E+20VArbOx7MSP0Vd494qKzaNeerBLrCFtHKsax5bfOnfUKERyjkdR88a6s/c2F40nKQF5YKFHK6mNgJOVcVmn+hyVSG3QlXJaY2mPnWm2hqL6M9bYtlOrYVpHHu+yZHlpW8tcJTd2xHVOp7OoWCkJ7wtXsxvBMRWY/qXcoUghtK8pk5VgSfHQ1b9KOmF6WwwGE2yIg9oKkbRtx9TWD4clT/k6IqfFpogw7DLK1GZ5bTzg3UJWhPKARkmO5XdQOM/SAklQt0ZhsVKJ47SZnnptWXXaSTnJVEcdBzHvqEoKSYGhBB8D94MEeFdidnPJ1hBJUp4qWpSlLAJ3gAHcAfHnrV/ZWbD1qtSobLaDxEFUHh8P2uJ2obKwWXClPCZI1Ebz4RqKu3HihAQhAAVuojU+IGpPf7qb4vszV7MtilocoWkggwCQe7l7vKj+iZCVFSgITqZ7p9aix2zWgZwvMg6GNI7iPnaq5i77JTMDj4cRWiyjF/WYXi+JKeWp5RI3COZMjh3A7+ArSfRKn/tM8AFfCsIpeYk1r/o7blwyfyQILqTsUjnzSDqRt5SRn5V9SvDK52X3TjEwtY6tJUiNF7JV+zPtDv2PCaoxiQAAWlQHOBHuNaX6Qo61ERGXTwrNo1FTFKjoc2PVftadsR4iaHOKozR9n9LhScKI1j0FR/WGzy/lV8RObCnr5ofaHkZ91Crv5PZQSOZ0pB5siRAqRJFPiLmwR9/sdsAAnnI32OmmnGgrdWQlsnTUpO4Pd4fxozFkyzpz+Emq62AdQR9saj55H404oynJ8kStoGbq1aJVqg7wTy8/vr0ozAoVo4jUHgfPkanaQh5ASew4k7nSD3nkTGtPt70oykgdYnMJ3iQQQRy1zdxoBIiuSJBSNIgnmdQT93lTOpJMR6ca8jSvF3GVBH2laeAnU+fs+Gajod/kgcvSDCYgcYBnU66ilUPV0qMGf2OiJtkxvrwj511+NRFs5t/WOJ18pqbJIjn8+WleFsg69/3fHavPs7eI/6ukgnYxt8NZ7vvqCwazvpRwclKh+0kz5QT6VI4IToTtEb8NT/KosMXkdbcGpSoaaSZO3dI+NOIVk6Hj6+qYCUBMqT7ShtvXJ755KiUlOc6FSiY58J/H4Vs+kPTVl1tKQYKfLQ8D7q5rjGLAqlGxHh7qvxuTwOfFK2ev3SrR5t1uDkVnSCCUhXDYjh8KDsrxbjinXCVKWoqUTuSoySfOhPyjqFGCUN6qPAZjAk1Y9H2ZTJE610SVRzs4r5TxovGkjluPwNUdsuXnTxmtAgZnAjzJ5AkR4afHhVRftZLxekBwdYkD9YT+NYw7NZLRKG53otvEXUpypWSn9E6jv0O386FKt5qFDkkx4fPrTq9lptaLH+nnk+yvL4EgUM7dLeVK1H1M+tDwePv+e+kXOIo4Iv5JBDgSBp8/IoZ4TpT3laeX31ddG7ZLaVXbo7KCA2k/bc4T3CZqtIjYRg9m3buttuq/KlBWsRsFRlTP6QTrHfFFdP2ENuJLTiXELSIgj3xwrDXl46/dFYJK8xVPfx8ht4UfiTK0oSZEL7WTlGh18Z8oocKasSnaZHfOHqShXPT31RdQSkxrl3I5affU3VrWrKdOZPIxXRb/BrW2siGDneKU5zlVORcBXtCNQd+BPhGvLiYuPyM5cDW8+iU/wDafnlWGfayrI5H+Vbj6KVRdDxFT5vQP8Zfev2X/T3DW2nE+3HBIVomeABB0nhWcQEAezP7Rn3DSt79IGEqd7Q0ygq17q5+kGohJnW4okVeKTsogchoPQQKHS+jPnLaS4NlEaeJT7KlDmfOdKTgqAmtUZMKOKOndxR7iSR6HSoluoO6ADzQcv8Ap1T7hSTakidKhIiiwpkl22nqnFJkQI1M76GqG3w5chSDBnStEpubN8jhl96hVTbvQgRwog27I8sFaHYthriFJUuCFDUp01A1kc417xUKNPnf8asFuLWzmVqkEJG2+sf+qg1KCdZ8Bp7+VaYeiKrI9KezqdBJ1G20e8igycxmnvXClaHn6xt5D768O1SMjM0qaaVBB0ZJg/f+PqKJDcwY8eenrQiHQRqNDoI4fwqb6wQI4xzIFebk9HBP9X1MaidPWh7a2SnjrmBjzH3EfJpC5SPaiI1H4evxqGyQAoRrqD5E/H+FNITYD0jwubZawYLawlRgQohO4I23iOMVkLCwDriUKPtGOHxrZYy8WrJaCAStSgMxMxnCpjnoBVF0Jts121P6XHXhy7pnyrqh6s5Zpc0arpVhqEYYAlKEwJASmDKFgEkgwTCuPdyEZDou1KFAbzp61s+n14BaKbG+VJO8bySOE7CKxvRdyEKPEajxqF6P9jlXyL9FrasDK5r2ispOhJHZUJ27ie6aq8Vfz3DR1/N6E8e2rjxgyPI1YWicuck6mYj9cgEgeEjzqtxl8KdaQn7CDr+0sqHu18zVR2EtE7w7Pl8/GokteO0e7Xyma9Dhyx3UkyP400UeuJMfPP8AH76HUmpUp58ajec4CN/hTQmGYfh6n3ENJEkmO7vnkN5o/pliKBDLYhtoQkcVqO5Pn8TRmHtfVbbOPz74gH9BBGvmRr8msncOh14AGUJ0BA3138aFlg8IvOhGGkrCgmdFJM7EqTqPGJNGdNLlvrkMNpAKElOb9YgHLpp58yKt8LWmxtA4uA4qSEj9eCB5e7Wue4jekpMklaySSeR3M95+FC+0rE/pEnaQNCeIhXhz+70q7s8UA/JqSFQAIEjOmIIJnY7zwMHxqGrxHVpP2lSHNtxyHIjKrxJ5U5MrEgQUCQeY41VWCf4K7ELUEkJmUyRI+zOk/O9C2V8tsyhRSe6tGzZlZSU5I0GY9kajZXACecais7fW8HMkQDw5H8DuPOri1LDMpxcXyRqHfpJvFoCVLQQOJTrpzM1U3mPOuKKlFMnchIE1VIVTnF0+EVpC+WVbJ/6UdJgak8IqyvwpvKnNKyJVomB3DnTMAtQhJfUNROQHbTj6wKgcVmXJMkySdh/Ko2/0axclG29j/r7g0zR5D8KiW6s/bM+Q+6nZY/jXrbgngO6qwFt7YIq5cAKSVQeEmCecVAHyBprNW5czQnQn4VCuxSFJCge0JBAgH9nXfx3oToiUW+yTDC44lKFEBsSoA7E8Y4k/Cob3sKKRBnYjkR8+lTF2QUK0UNlDmPZUBy+6aGUkqTH2gdvDcffTQNYGs05w91RIOk8KcpVAk8DaVMNKgVm7RepUmCe1vtxkA6+lMWSEZt9Y191KlXDR1WCOXpyKB4A/j+FE2V3qgnXVPvNKlVIFs96dgIZQB7ZnNpwCiAeWpOv8Kpegq1fW24GuvuEmlSraPozGX+xF39ImLpKeolQISlUcPhy+7vrDWGJFvQbce/xpUq08cVwMvLN8y2axHMKiKSXlHuSPUClSqaSZd2lZbMtJg75pnugAzx4aevCm3BSABxjXT04/M0qVT2bEL0R88KkwXDUuOKWv820My43IH2R4nTupUqXQbZB0oxFbjhnQudrKDolJkJSPLStB0C6KhaUvOAZQewnfMZ1J5DhFKlTfqSszBukOLJuHlLMi3aCkDLuYG8Hio5fAedY9HaJUePuHIUqVXHRE8tE1urIsTMHeImOBHfVso5e1PLXmnZWnvjuPOlSpjj2g9taGlZNSFjQcNTBnXcaxw1oTFMDyLLZgkg6gncajh4UqVQ8PBqlayZdQKSQdxofKnWrRdcSiYnc8gN/dSpVu9HCvajT40Q0kNAxomQNgIlI7zsT4jvqoAmOdKlWMPU65+1CU9OnCoHLcxPCvKVaEbCrS5RBSRBjcCST56Rx8hzrwKnMhepBmR7lDlXlKlQk7GSpQIHttz4EHU+o1HIzzprj0FKxpoJ7wfZPltSpU0JvH96GXrWRXjr4cx60wKpUqol4k0e0qVKpGf//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1" y="381000"/>
            <a:ext cx="9193965"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672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0.gstatic.com/images?q=tbn:ANd9GcSPucg4EJjOk-iulGaBmoKFFU3x5voBmu8aQXulKEWTM8f3Htv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3" y="353740"/>
            <a:ext cx="9087107" cy="6047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66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b="1" dirty="0"/>
              <a:t>If Satan is defeated, then why is his kingdom still obviously present?</a:t>
            </a:r>
            <a:endParaRPr lang="en-US" dirty="0"/>
          </a:p>
          <a:p>
            <a:r>
              <a:rPr lang="en-US" b="1" dirty="0"/>
              <a:t>Will we ever eradicate evil on the earth?</a:t>
            </a:r>
            <a:endParaRPr lang="en-US" dirty="0"/>
          </a:p>
          <a:p>
            <a:r>
              <a:rPr lang="en-US" b="1" dirty="0"/>
              <a:t>Will we still make progress against its evil tide?</a:t>
            </a:r>
            <a:endParaRPr lang="en-US" dirty="0"/>
          </a:p>
          <a:p>
            <a:r>
              <a:rPr lang="en-US" b="1" dirty="0"/>
              <a:t> </a:t>
            </a:r>
            <a:r>
              <a:rPr lang="en-US" b="1" dirty="0" smtClean="0"/>
              <a:t>Where </a:t>
            </a:r>
            <a:r>
              <a:rPr lang="en-US" b="1" dirty="0"/>
              <a:t>is the kingdom of God?</a:t>
            </a:r>
            <a:endParaRPr lang="en-US" dirty="0"/>
          </a:p>
          <a:p>
            <a:r>
              <a:rPr lang="en-US" b="1" dirty="0"/>
              <a:t>What difference has the message of the kingdom of God made upon the earth?</a:t>
            </a:r>
            <a:endParaRPr lang="en-US" dirty="0"/>
          </a:p>
          <a:p>
            <a:endParaRPr lang="en-US" dirty="0"/>
          </a:p>
        </p:txBody>
      </p:sp>
    </p:spTree>
    <p:extLst>
      <p:ext uri="{BB962C8B-B14F-4D97-AF65-F5344CB8AC3E}">
        <p14:creationId xmlns:p14="http://schemas.microsoft.com/office/powerpoint/2010/main" val="485009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AutoShape 2" descr="data:image/jpeg;base64,/9j/4AAQSkZJRgABAQAAAQABAAD/2wCEAAkGBxQTEhQUExQWFRUXGBoYGRYYGBwYGBsZFxkYGBoXHR8cHCggGh8lHhgVITEhJSkrLi4uHB8zODMsNygtLisBCgoKDg0OGxAQGiwkHCQsLCwsLCwsLCwsLCwsLCwsLCwsLCwsLCwsLCwsLCwsLCwsLCwsLCwsLCwsLCwsLCwsLP/AABEIAKsBJwMBIgACEQEDEQH/xAAcAAACAgMBAQAAAAAAAAAAAAAFBgAEAgMHAQj/xABBEAACAQMDAgUCBAQDBgUFAQABAhEAAyEEEjEFQQYTIlFhcYEUMpGhByNCsWLB8BUzUnKS0UOCssLxVJOis+Ek/8QAFwEBAQEBAAAAAAAAAAAAAAAAAAECA//EACARAQEBAQACAwADAQAAAAAAAAABEQISITFBUQMicWH/2gAMAwEAAhEDEQA/AOH1KlSglSpUoJUqV5Qe1lbtFuK9tWSataI7Wqik6kGCINeUd1dlXXFBzp24iaYNVbbyRB96I6boNx0ZgMgTHc1Ss2iZWM/PvVw1joxmaycZ4NeaV9rEfatbOZz71MB7p6wpkjb8cj5x2rZrrAZAUubtohgcT39LGJI9qysaNQm43BBSWtwcSYAlSYMx2mqd3WEjyt48uQVxMEQfTABgz3FEUX0pZA68d/8AD8n2+tVblkjPaYntirl67gIrNtky3C/UAZ96wKMUBgsuTuIOO3PHtRVawPUMTng0V1mmPlsSVBAkKMjZjg8DvjvQ5SUYEESIIPPzHtV9rLsAO8YWCIGMZ47/ABQCK9qxrtE1owwj7Ef3qtUHqcj60aW8MRFBkWatWQeBWpErbfty00X6foAEk1T0dksyjmi2ptuzBEBJ7CmCslgM3GKG9UtCYFNV/o122mQJ+DP60GTpxLeqmAPoukvc4FFB0wWxHf3pmsKLaiIA70L1XqegWOopBqgKYusdPJyKX3UgweaivKlSpUEqVKlBKlSpQSpUqUEqVKlBKgOa8qUBnSEY4q1qOnyJWhXTm7Grul6iyvHI9q3iN3T9GzGKK9M0KK/qIPwaly4oCumJ5HFWh6wCuJHPaqhp6bpAYKwBHECf1/ypR8YaK2lybXqucsgzHzXmk1zj0sdy+rchkTjt37Yj3pi0v4fyLhVfW6hhuLS7AEqSSCYGZPaSTUVy3W2yGmD8/BOYHvVbd3pj6ndQu3moARKlEjAB9In+o95Ec8Uv3kg4HpnFAY0WvtMh80Pun+g7WxG1geDEGQ3vIqreC3MgNMElucZgkfYSZrX0iwzvtXbkGdx2iBk5orotKUD3CsZABXcEKj8xDSAwIj0nn2xFZVT6RYd8WiAVljJAjaCCRPHOMUR6Z0Hax8zduCzsCglQRgtuG08/l9og1t6YqXSlkhvzK9tiAY3NJmPzKRMiBkCn3regt21Vr912e5cXKj13DO5QoA3JtAEiSIHuaYFux4ZCGPLec/zJVVUgSCACZVpiSTxVnpvhUlg0MBEyVIggwQDIic4yDg07W7AZVa2pYH8u6fV9zJj61Z1eo2KU9IueXu2ZOQJIBxuAHwKqOVeLunruQKDgRBM8fPApV1WijijvU+o7mJiMk/cnNVrcPErLD5it4jDQaIKhJGTWVzRAGRj3oknTjBZu2RPP1rdpNDkFj6I49/vQedG0kAtGe2O1O3hfojLuuXEXMbD3IIzI7ZkVp8N2LbOQqgSQT8nAz9gKZev642gFAjFZora+yoBLRSZe0K3W3owg8Vb1fUGuNE1pdxaXJLT75qyANrbZ3lAQSsSPrxV+xpAolua2pdUK1xgC3b7UAPVGd4JxTBf1V5YMxFImtaXY+5o71rUdhxQHyie1SxWqpWTWyO1e2rJYwBUxWFeTRQdDuAbmwKq3bIGBSxFaalelD7VKyrypUr0oQYNBjXqqTR3pvTfMXAmiH+xwq7ogjkVcRj0Pw4l5Mzuqt4g8PGyAYo50/qK2nX2NHPE7C7YDKAYrUHMdPYxjmpctspkiiCuFYU42ukJqbSuI+a0hMsa7gGjgvbrYNsgHuKHeJOmLaMKCCMcH9veqGm1RQg+1AQutuuANHz2P/wAU29Ltm6ii01rZB8y4CSx/MWtt5Z3Ku2cgjO2SQTQvoyWtVdtBwu0E75wICzJPtz94q94hFm0FeyGi6VW3eG3y/S21RtO5mgDMASDUoU+s9Lum64W1OwTCoeCFacFi2GGZiINDtRajbhioG4EgjcDngxA+RT8jKClvWXBZuK5EraMbLIACNc3o/rAgKu0GPfkfr7NjUFrWkspbVVLbXNw3IIDYQyBBOGBkLANZUvjQIV3GUwVmG2B0EnhMAyo5MZJmaYNF0pLe4W3B9ShfVKFjjbE8ncI71o6TpPLY7lZoAjvg5kBvSxgLgjiKcfSmoslfywCwCiQ0TG0YEQOR9OasgVtJ0UlpYMW3g+qBlSCZx/bGO1PPi7Q220tljk27yMpDbSsj1LIIIBj+3tQ7r9v+YbgJ/MCIAAjBiBn3ye8174p6qLmht2wOHXj4VqnXwvPye9LYt2NNbAG1LdtQAASYVRwBljjtWjV9QtPYLK6sGUgMpB/MOxqwP5mlUBirG2sEGCDtGZGRXMb3UHdzbuE+g5nkkcE+54qyJSP1G3DsQZEmD96JeDtE12+gVlUyPzLuBHccjPzRPqPSxedVQ5JohoeiNpbqXDgIc1tl0LVdI01q0Sy2920iWjOOCeY+KTz0Y34ZEHpwCBAAjgfFGV6wL4IDA5iKc+i3rSoqCAe9ZUreDejm3c9Y4yaw8Z3kdWZWBCsymPdcEfY07X3ARyE2wSAZBkdmxxPtSs2kW8r+ZwaarlNjVEsYq7qtQFT1ZNedX1NvTyiqA2Z4MfpSvqdSW+arK1f6iSCBVWxabLR96PeF+jpdWWHqmjmu6eNMjEkQQAqxkHMmf0/SikjV2MAcmm/wp4RF1JI5oDp2DNMd66t0PVixphuwYoE/xV4Xs27YCj1CljQ6JbZ3FZin691Nbu8mD2qxpOhKQDtknNQc+1WlvXs7SFrLS9Dt2xNz1H2ronU9KLa5j6UsHRG6T2AqKWdRpAx9KgD6VKN6+2E9IzUqDmdZg7sd+1YVlatljjmsqJ9J1r2nEgxTj1DV79MzoMxmlDSawoIuLuHzTN0/qSbPQRHdTWkLOjveY2wmD2NHtF1N7X8u5kVU1nQhcm5pzBGSv/aqBuXOHGRitIYG6JbvqzW3CtzBrd4d1VzSPtuqQp9+D9K96Lpk2B95BBkgVe8R+IVuWRZKCRkN7VRZ8WaZb9kNbgsvJGCxxIAzA5+cUonQeakRtdRx3kVkOpOgXOKsarXeYUZIDDBjk0A/ovTm87a8D6ttgiCDjPbkU3a12dUs3LSJ5n5VNwHK7lLKuNwKgH1tmffBVeoL6lJRSo74mZyPiimj1xcrbkuATuN31Lz+VROPaOMD2qUWL3S7l7zQhPl2jtF4XPKCv6g6XAy5JaMjdBjMVo8Ji355t3drqJCMw8yC2FkgCYzkGOMjFZ2Ovudxa2rLucPb2eghgVBmSRyN0ZPpOYmhi6i2l7da9ADcc7T3CkgSPtUkV03oHRbN5gGtsSn9bJALqTtOWJJUBSCSZBGfa74y6TatDzUX+aQFLDEgd44FUOi+LEeyFDguBG4xk/MRW7Sb9STadwDtLAsxPGYBiT/kJPaqhUv9S9O05rLrmm26C035S14fWIatvUvDDpczqNJz31C/2otoLqhrSXSt71KoC23a2JYAmWUSY3RAPNXNmEuXV3/aji1a2j8qLP2UCuf9WuFr7tnOcGK6v4i6fatggXFO6e8R9ewpN0nTbZcSVYkgYZTyYnB4HJq5ECejWShF0kSOAeKMde1yvYB3GTieZI9yMD60D6l6SwU4k8HH296E3te2zYeDQaNFrjbdSDEN2+tdHtdULukHJiuR3CQ2T3pu8K6oK4LsW9qg6t1LWldOd3mEERFtWZ84xt4557UO3hLcBsARJOTjknuaoX/Eeds4ilrrPW+ROKiljq2je5qHjIJ5mrDaRVUIo3N3+tbNI7tuIH3qWuoC0pGCx71Q69CW1p9MGaN0Z+tK/VfO1lz0A7JiewoZ+PZlOcTxTb0vr6+QtkKAAMn5oKtvpdnT7Szbm/zrHWa+5f8ASuF7mtfW7ShQwaSe1CLNy83otqRPeoM/xoRwi5g/qa6Xpuqi3ZBP5oEjuJEiaS+ldFSwQ90hrnPwKM67qltVl4JPb6cUoG6/qFy8xOY9602tXHoTnuaq6/qG+WUbZEc4gEnjic80CXqmwmOfepgJdYcpwZqUrdR6qWPNSooPWVloINY1Kyo+NZZcRwap6i2segmf2oXWaXiODWpUwa6P1ZrO5WnNMek11l7cXADJ74/SkW9qGbmr+msNtVndban8u7cSRJEgKpMSCJMcH2q6GDqGjgk2p2xxNCV1DTkVeu6o2VWLi3AwmRMe0HcAQcf2oeuoFy4AAZYgBR3JMAfc1UEH0cqWPHuO1CXum2ZBoz1Imz52nOGRyrCe6mJHweR8EUE0+ge9ct2lI3XHW2s4G52CifiSKoJNr/MQAgSO4xPeKt6TRhlOxoMHk9/tQREZGa0ykXFYoV5bcp2lY95xV/X6W5Yu3LLwHtsVaDI3DkUFVFCsdx7nP1P7VLkzgzV/o/RW1HmnzLaC0vmObm/8u5UkbEafU6CPmt2r6P5bbVuK4xDLO3IB/qAPeMgZoK3SluM0L9abNE9wKSwwPel2y5sgzVt+r77ZUTJoK/Xur7vRH3pr8BAkaQj2uj9LxrnV5DugmnzwX1JbSaaQTCX2j/luOx/9BoN/jnVMNQyzgJb/AHRaT7mqY0d/iLqSNTbY483T2boHwyx/dTQCxpWuWbl4OgW0yKyndvm7v2R6dpB8t+4iPkU0xG1LtitFy005NEtDoibDajcmxbi2yvq37nDMIG3bEKxme1aNW6ng47mmoE6zTZmZFbdFq9hFGNX4Yuob6i7ZuNZQXXtozhhbYK28b7aqwCupMEkTxS1dQiimTT9R3XFJNXNcLYaZn4oR0Tw9dvFP5tqyXR7iC4X3MlpXdnARGIWLbwWjdtMTWHVNJcs7C5VkuLvt3UbdbuLMEqYBkGQVIDA8gVNF7V9XIWAIoNb9Rk1Z6X0u7qna3ZG91ttc292CRIX3bOB3qv07StcfYGVTtdvVuiLas7D0qTMK3btQFFsbRuHHatS6lpxWP+0VZQp7CtyWdi27hu2gLgYoG8yfQSpBi3tBkRkx80BXQ2hzdkj61d1HVbaquwRHtSlf6kzDmtOoDKpl1DbVbZ6t0MAR/TtmGBiePnFAZ6h1V7xEdq2JdSPUZPzSzZ17AGK0XtYx70DDr+pLG0cUu6vUzxVS5dJrCazq48JqV7UrKpUqVKCV5XtSgs2NZtEbQfmKM9Uts1qzeQb7RtW0YjOy5bUIytH5ZjcJ5DUuVtsah0MozIfdSQf2q6YJ9WtrbXT7Qw8y0LjSZyXdcYECEB+9bfDpVWuX23FLKz6YnzH9FuJkSCTcEj/wzQS7cLEliWJ5JMn9TWS32ClAzbSZKydpPvHE01MMvimLtrT6y0G2so09wsZYXbChRuIxLWvLPzBrT4RvTrLP+Atd/wDtI13/ANlAV1DhSgZghMlZO0n3I4nArzT6h0MozIYiVJUweRjtTTDzrb6Pbt9V3DzNnluuNx11sKqXYPYoVvzEbkI70O8e3iNc7gEC7bsXQT3FyxaYn5yWpV3mIkxMx8+9bL+qdwod2YKIUMxIA9hPA4pqnLwbfOzXnZ5gGjY7Tug//wCjS/8AAQ3EnBHFa72rDEF08kMqlUG6AIiRvJaCQxyTSpo+oXbU+VduW552OVmOJg55Ne3Nc7MWd2ZjyzEsx7ZJyauph1slXS4VXzXt294QgkGHtqzEDLBUZmj/AAyZAIN69pLK37hNpLcf7QXaFlCum/3V0JOIO5TEAm2e8yg2tWwIZWKsMhgSCD7gjIor0bWFrt57twktptQu648ks1plVZY5JJgClpijev7rrkRBZoKjaIkxAOVEdu1Hugan1Wl/4bOoH6reb/OltEyKLdFeLv0t3v8A9VyrKCv8Rr269pv8Oj06/orH/wB1auhXgnT9czW0ujztHhw23jV59DKZ47960eOroN60R/8AT2f/AECl+3rHClQ7BTyoYhTPuJg1LQ66fVi50u+Rat2gNXYH8vfB/lX+d7t79o5pa1GoCqRPvVEa+4EKC44Q8oGIU/JWYNVy9XTHT+rWlu6vWWLW+3q7umspb3uvl3ZsWGuWVGwG3cdFAUlmB9QwSCObMxEq0giQQRBB4IIPBrG/rrjMGa47MIhmYlhBkQSZGaveIOt/iity5bC6iALl1TAukY3skQHIiWBAPMVJQ96PSm5rdNqbKlrF3Q3EVlEhLlrp92y9lo/KwZZjuGBFKnWL5TQaTT3MXPNvXwpEFLVxbaKCORvZHePaD3FAtH1G9Znyrty3u52OyTHvtImq9y6WJLEkkySTJJPck81FG/DmoZRqnUsrLpiVZSQykXrBDAjIgwZpj0Gota4tqgVt6q3avnU28Kt4GxcX8TbHAbI3oP8AmHekO3qXSdrMu4QYJEj2Mc1qDkZBI+mOcUGxLtM2rJOj0I8gXC66gK3rkMbzARtYAwSDBBpTmrKdSvBdou3AsRtDsBHtExHNNHi3vmj2qvi5YdLtsre06oFucFk3KgtP2JAaVbmB96WK3XtXccAM7sBwCxIEYwCcU1MZm6BWlrhNYV7TVSpUqVBKlSpQSvQteV0W70LSnRWbNgh9XespeeSWC4J/pxb7CTHPes9dYsmudsse32M15RXqHSPKs2boJbzAS3YKeVEzzzg5lT2p78KfwX1GqsrevX10wcBlQobjwcgsNyhZGYkn3itS6nw5fWdq0zMFVSzHAAEkn2AHNN/j3+HWo6ZDsy3rDHaLqYhona6n8pMGMkY57Uwfw16X+HtrqSVFy5lZElbY3CQcQSRJzwVqW4smud9S6NqNPt8+xds7sr5ltkn6bhmqIFfSfVeuae5bbTa2LqOpO1iF/p3SpMHfGecYr560jL55ZAQgLMoJBYKJ2yeCeM+9J1q3mwY0Xgy465u20unItmTjvuYYX6ZoX1Xoz2c7kuLMbrbBgD7HuPg8HsacfA9hr1wuVLIpIZBkmexB5+f/AOUQ/iqlv8PbuJp/JJJsnCLwd0EKTkbMfDGuc7vljpf4/wCvk5datFiFUFieABJNXdR0a+iF2tMFHJwYn3jj71l0HVNbuhkALwYxPYz+011fwjeNxGuXUZgFPABmFLbTLAdmEfTtW+usY54vTi6rOBkmnbSfwu1jqrFrFst/Q7neJ7MFUgH4mhPg42vxRe6IVFa4oHCsCNvucSSPkCnXovVt90udwsiSYByO8gGSP9e9Y/k7suRr+P8Aj8nP/EHh/UaK4E1CbSZKsCGVgDBKsMHtjkSJoarE4Ga6v/EfxBptTovQro52lR5TIjAOATJxIgweY+KWfDfRA+mW5vNsZLsEJ4ZgMjM4GB2mtTv1tS8f2yFSzfg0d0nTL6sT5TEeVcMqCRDKyDPvuZcf4geDVfxD0g27qr5iuWkswVhAEZbdXTvCTm5Yu6lnt27Cwilt2yUyWAIGOBJ5gge5dd2TYc8bcrmHim9uuW88WbQ+4QAigu6uo+KXt21LuLVxWnaynzVB27lBUwQG2g+2QZJiUXpPSWvjcLZMt/SCQJMcAGFBI/WrO9m1OuMuBJNRM1suaYi6bZG07tsHsd20j7Ga7H1HS6SzYe3pype3b3C3vWWA5aFMljByadd4cceTiu6oJJgCaJ9csrIuIAFb243RJ+k/96d/AfhfSPpvP1epa0WfaqIQOfylvQxkwxHAAE08vWk4tuObXEIwwIPsRFYU6eLtE2lveWzedYcTbZgMr9RiR7iKUNRa2sVPY/t2/arLqdc411KYvBfhttde8tbiWyBuLOJHMAAdyc/pRTxz4JuaFUZ7tu6HMAoNu0gExB9x/anl7xZxbNJNSpVzpXTLmouLbtKWLMFmDtXcYliB6RyZ9garCnUrqHTm0Vphat6e1dVceZctrcZyPzMdwIEnIAgAfrSt436Vatut2xAS5O62OLbjJA/wkEEff2FSX3jV5smlipVrpek869atSBvdVkmANxAknsBzTL428MroXCpft30MgFSNyn/hZQTGIz9ab9JnrShUrO4M1hVRKlSpQSm7w54lu2NHdtbd1tmVVXadrvu3FdwP5oIxBkQMTNKNdy6N04r0yxpYAvMm9JXdsuSb3mEcg5VZ+Kx3ZntrmXfRT8N9Me/ZXT3kad24qRBSH3CQeBEiPZq6b1nq9wOEUQWBK2ywBaImSTtHIAHH+QrpGtutqVt3Bu3w1xkjYuzJY9yDtCjJgkdsUJ8eBk1CbDvi3PuCC5iD9hXK2zm1055l6kXfEmu1N/pusF/TbE8okkuGKtbe0bZgAZJJPwFNBU8b6YaUraCF1WLaEbOYXaZEQJ7cxRTpVm7qundRgMbpsbdu1ZOz1bQVEt/UBPvXFS47Dv8At2rpz759s93OvRx6p4rZbD2ol7s79wwJBViPrJ44Me1LHTenX3M27Ny4B+bajHBE8gYxn9K6J4ATStauXdSVuXEWdrqCAF7gEQzSYkfSrXTHDXEUyskqYO2BdlT8YJAgyIXiks59F3v2HdC6rctZdWYgbTCwyzlZUAE+0xMzNUv4ldQVrdpNzb3c3mVlZYBBVWhuJJemTWeB7nmBrV0TnLTuJJmZHbjHxzXmp8OXgjNqLq3bjRMom0qgMKfSN0EnPaeKx6nWunleuMcp6bonuMdn9OZ4z2z705dF1d9bOosKgZntmAzbCshl3qe5E8EDnmmXpPSgjswW2AWEeWm1T2DETAOORie1G7Gksby125tZRClSBEkS3qiCCF+hNb675P4+bJdc36f4YfSG3c1MW9yElSdzgEwAVX8s8yx7HHevdH1HyirBtk4Df0wpgg/Pf70w+KtFbF62BdNwMGYO0cgjn3ndzS02hIvhCJttkr2xkn4MVyt8m+P6UY67fvamxFt0dC87C6uPygSISY5wciMcUP0HULmks/hraM43l2uWxulmUKcdwAB+9OOv6WbWktXtwViwYr/hDjaPsuKrXuoLo7y3tnmae4JupyFPBuWwOIySowc981Z1sxnvfLyc4651B7rlnLM21UlsHYvb2yT/AK79B8HeJx+B8gbQ26F3xBH5mnBAH2JpJ6jctXb11rf+7Z2ZARBCsSQI+OPtVzovhc3d4XUWbREYdx6vpGMYmfiulzPbHNsurXj3WPctqzoiu90m4yd9oK2wc91Jj6fFY+ERqbDqtr1CNzZIVYJBYmMxu4xOIodrumXrV027lxLgXgowcQe09vkU3eGnUaa6zuu9rgtBAoZ3ARSq4Mxl+cQCfepfhLdugHiTolu4RcsyLmWubjh8sxcdgecDEQO2dmu8TK2mi0lu25t+XKABgIO8HEjc24jjkfNN2r1aafSXkKgu82wQpMWyNpzHpwG+siuWXdMykpmTLRHfAUH9W/X4pPfqr8fAt0Loraq3dUABmysmIK+37n7U2eAPNTTmybKehmN1XthwZH8tmJeFAlgPSfy/asOhdONjTbyTvcTJGAjcR9QJoX1HSO5t2wPU7nE7Zhcgkc4Dc8dqYs6y63eM+uh1QkLccEoI/IhbIK4+Mj6Una7pjbVuRC7RuPfEAf6+9NL9LV/w6bvSbkCCDleQSMCOPemLwv04anfbgLbypaf6cyeIIJHHzV59RO7tJHhLU6e3cAdEubh6Q4kJcXKE945kA5+9FvH/AFPT7RasWraszb7hVYAubSCQZx+bA7TmqniLpGgS+9qxcuNtYo0LvXcIkq0iAM+8kH2qt03oO68BIKWxuKsCS4kAKFjmWzBPBPwbn2k7vj4hXSOi77iedvS2cmB62XvsnH37ex4roHiPxgAg0+ji1YFtVAAiVBGS3JJEjgUL8X6kNrgu1RatlFtoGIGAJYgnuSZ/+aAeJLaC7caymy2pUAByyzmQMnExjj/N8sz06X0TR2WVfM07s2zfvVVIOeAQytOcCgPjjpT6q+2l06DdbFu4FYhTJVt1sEmJg2zBPc5qn4UfUfh79wF/QjALvA3KAMROQJHPckDvRn+HGvDXdXf1R3XArElvygABhMdvSAOYj61nLHbruWYSfCnhe+2pffaj8KVe9auDaSu4EoZ4ldxzz96ZvGOusPYZTbs+e8+q2ihmjCRHqWBAye1MPh/ro6iL+nZwGKkK6GCyKSRkicE8ZAk4iuZfgW842kUO+4osDbuaSpOPUBgGO2cwM6+a5b4zFDpfR31CXCg/IBEmAT/w/WJ/ahRFdW1OjSwo09mSQZdsCX4J4gACAFHzJmZB9Y6bp2t59LAFtygAkkTnBLZnAImTxirOmLCLUqVK0iV3vVay1pUS/qdWRqPIWyLbW5to7BGMhF5kTJPEcZnhvTre64BJBhiCOQQpK/uBXR/4i6TyhLZG7AYfnCkDdIEbmIInOB3kmuffMuRvi57dL8K6pjp9rFGMy7cB2PqmTmJwPYRWu9oA9wlkAAhRHupMn9Sf2oQnVLGn07Ne3EKoKoveWACk/Jg/rST0zxZeRot3Ghv6T6gGJmV3YUn34zxWJ75jfx1a7R0fSDTi4VgArgcflDMf7ftXKf4j9AGs1GmvWlRGuMyXmHpBCr5i3DHJ2i4J7wtNXQvEcae45uAkK24uSeBgCcmdxMnma09b0m9dg2wjzidvpkLAniGP7VryzPxnN0pdR2acL5Y/looCzyMcmfyziTAM80H6V1lWug/4hA9og5+5/vWvxFrnAuIPzLgndPPeIwc0D6TfaxdRisSARiJUyJ+e+c0k8vdW3x9R1y11FbhRXYEGZ9W1QBAHHziP37Uo6bq5t6u+ACy+vam4gf8AEIHAPpifmg+s6jsusR+QmYXHpdeB2wG/aqP+0ka4CJEKoJYQAFk9jWfD3at7+HUen33a2L4D3I3QtsSRclgOMBRj6kEUP8bXkQBzYu6cEbiGjaZUwBDHM8j4+KJ9N6v+Ft2xqUGnuFZkKwtZJxydpggwTntQ3r11LybQ9t1JLDYxdT+UEyRzkYgx7msyZ8uluz0WhrN6WniF2YAGB7j9Qapa3Vd84EzVhH/kqqAwqLP6kHj5VqG6wek+xBj9Kv2k+DF1/qTvaKEz6PeYxVTqGrZtC3chMH2yJI/8s/rWF191vsSUz7xHFXfDSqRBEgS0c4GYg4JqfAWPDHTHv3baW13LuTe3CqpYAkk4GN2OTBia6ueleX/L/D29QX3ubd1woAAC7vUGk5jjuaDaLxElzTq1u0LaMd159oCyollO4QYEDdtb6CgF7r+k1erZtVcuJatW9lg2lgEjDE7RuAMen/LirZer/ieuef8AWXiyxs1DRp/wwKg+WG3r3G8HgAxwOIob4evL+JKN/wCJbKBuGBJkQRkcGsusPaF0+Tde6hAlmmZ9pOT2z8/FAtRqDbv23B4jJPsT/wB63Zsxjcp00z3rabFt3NrO3nuvqcWrb20Zhzu/MMckx80I6+WsO1u4jocwWBAdREHIz/SY7T8U6XvFi6c2QW8tWRrqn1kXC8qVAQwTIn1yM4zS11m3f6lcUopOy2WL3HgKrMBuO7PKwAAT8VObpZIMJ1VW0Vq5IwgU7eF2EgcgZj6jFaNbc2fh7gKeWr4M5z6SY9olZ+/NCOsaU6S/stXNwtrsaR6G8sAv6TOAxuxOR71o6PphrLhL/wAoBlAtkwNtwN+UkgT6RzEkjIJFbjGjNzWl7621HqAO0yIL3FVVbgBYtsx57kxMGtvhLxHcti4jWGdLZhioEGTA54Pf4oB1/qy+Wi2/95uFwvAloDIhmBIKC2e2RwMU66a/YTQvbtxuW2Xb3Z2BYtPeTPPtHatYaA+DOhaNwWv3it0ku9vzFBgmcyJ4OWHzVjxlbs2XS5pWULsJBVg8sjIsTJEw0/Y1l4T1T2bdo3bSsjLK3SsgoykG3MxvUkiMn4PYp0OymsuhzpwlhQ9tVPMEepj9SR84FZkuut8fH05p12+l1xcthiq213rMQQACw5xuI/bFZ9Y07JqWs3jLSGcA/wBTIrSf+o96nXeh/hdZc05JKq2CcbkI3KTHOMdsg1tt9UFtnZhvLBRkgn0gjJYE8ED7VvHHTD0/yvLJ2KxAIUsDuTbklT8wJHsaX/FaeXcXY23zEAdVYlfePlZ+K19D1CM7752yPTOIj3mf2q91zw+9xEvWnV1bcFQmHGwlSJODwD2maNX40O6B1AWb9q6eA43/AEkT9iJFOvWNXbsa65dUEq43b8EW/NQSVOCPVu9sGOxjnVnmCIPBB91waZer6i21nTXEzceyFu8bvMtkoec5Cg+2azYzFzxD1K3poVdt5mX80yJECc++T9/sFC51J2Kk8KIgexMmtNwQxHfn6fp9a1HmrIjb1a8j3NyCJAJ+vf8AyryqhqVQa8L2h5iM+4I121bZo9O1nBcExA9IJ5B+0099Y6RavalFuOSrKsWg20yzY7xtiT6V4AyeaTtFrVOnSwrEGd0ACN0MHJMgyR6c9tvtIseF0u/i7AYsRhvzSMo5VhnvEzWL+tT8NX8Q7yeWtpT3JIA4KkBZ+32z9aTrcgH3yMQf86aPxFrfqPMOSNo7xk5P3FAFt8W7ZAM/mJ9JE8+81y5rtZla9Fq74sXrajchXc0/0hZYkfWKb9L1pzZt3XkKwheCZVV5P+fsvvVroOnsWrDLPmOQdwXMjIIM8CCRJxSF1S+fwWmQGDLKVI9tqn9xH61Zds1L6lw1dIvvfu37mjt2TehXZ72/btA2ErgDsOMcmaWut9SF17d5Vt3DbChwJ2YuMSonO1i2Pg1X0eo1C6a86uVBAtGMFkYwR9P7+r2oZ08BQ6uSocASBJwQ/wC4EfcV19fTn7+/syXdbbvwq6K2rOYQW2ySTAUCBPaM0S6N0SzpbyXL3qdbigpg27b7gU80g+pSQQCpgMBk5Ar+GtCBqLRsXXUCH8welmESyjdEEiBOPp76Or6u02sBB3223WryAEfmIUsBPM7GweUn5Of8X18Ux+J9W50930uLoZdrBvy7j6w4iSkboJAAYcDil/p/XF8p0ePyuQzMCGuek7ZMbUO1ozgsZnvc6iz6S+nmjeHLrLAGQx3W3I4kOOO4NJnWH/mFYAjmMAyAeBTk7+TTpTbOmZrVzeYErwUBQNtI7je5AI52nig2lvb0b7j9KGdJG64oWRhtxEcQR3MREfPMVbtakWyyzg5mO4wf7Cp1yvPXpd0uum0sjtH7RVzpOuKPbA+CwxxxGfvQyym20CfaT9636NB6rrQIUlQeYHHBn9uYrNjWh3UesNc/lsSLa4VVwuDgkdxOYq5d0thLVtmRgbkFTDAlZO7aRCY9I45Mx2oR5fc/WmDxHA03T4H9AM++EmMf98zXT/jH/WDaXTFR5dy5uzIIx8Rz3ot0DwqtwJeuXENss6hWUsfQASdoInJI9vg9gNph2/1NZv4kv2SqW2G1VO0MoIUuSSR8/WamX6q2z7M/8QNMq3dODdYNG7bztjbtMRjP2waY/wCHxT8NfuMA91Ln8q4RI2+XIwMSp8w8DB+a5D1Tq97Uubl5y7nE4GB2AGBTL4G8TDT2dTbZvU+w2wRMzh4xAaAhk9gfvfH+uMXr3rK0Abz4JWbkDvGcQCM+oj2+oqj42VANMgAB8ss5B5DtCg+xGw44FbNODEjBmI9ydxj9u3xT3oL9nSrZuXl3Xbqgnb6S07FRCdw9I3CRO2SWM4pPlK59otMt63ZHrN0XRbYsCQylWIUPONoSNpH9Ujgiiuv0CGy9wIzvIUBCYLE7Rxk57Dn70wdZ0lrTFxZS2iMVuhbbM+0hSGy3H5jwAPgUt9G6rca2bCWi912LcmV4KmV9htMyI7102YklNHgpjff8JbLNZsiX3ACWlWIIYgyX34z+U8Uz9Z6imnQmABb9oBk/lEd8mkDT9C1GnuJqTcRXZkBYcoHbbuBECcgRxn4oVZvPfabr73QlAScQSSG/6sT2A9hSL/il4j1DX7y3mkF2CtA3EexAxOJxicUus/c/pTF1S6VJZCVIUOpEgjaQZHsc/oKEr1jUcefc/wCs/WlRu6do2e3fhdwCYIE/lZWYqexhc/BrZb6p5QCAyAPeRBzA/aus/wANOkjV2NLevvcclnBlv+C5tx3X0wMRXLOs9TvrdfbeuAEyCpKDmYEexkT8Uw0MN7dcLRAYz/kT981a3/yl7Q9wTmZ9B98c/NVdXrrl0qbtxnKiAWMkCS0T9STWy0+I49TEGATJ2+4+KlGV+0AMv6gcLG4n2MyBByBE1T71f024PK5ZvRJAYieYng1p6hdO4hgCRwwET9RUFB+alS5zXtUXOlSjG5BG1CVwcmQB/fmjXT+pG3qBdVC21FUKTAmNsA7ZjEjg5NCulapwrgOwACgAEjm4s1l1fW3NzLvbbCGJxlQZ/Ws2VqYZ+ldSsvbK6i0T63YOjfzELNMcCRkZnsMUQ03Q9Mw8xdX6YBO5UcruIXMxHOZH9qUukt6T9J+881ZtmCD3DCD7ZFc7G9PWmt6NPzalr6qf92pBUleJVGgRHfGKSOuajzi8KFAuOwAOP5jM0jH04x7QKtaq4Rax3XP3oV0u+xe2pJjeoj4YifrUk/Fl9+15BFq5ZYZU4YDkgwQfj2+/xA27aA8osQomScNCwoBiO6ywGQcUf6lhWjvt/wDyOaUbN0s3qMwpAnPEgVrn9Tv8dK8PdFAR2UqXRtu2Ownepg9yJX2EfNDOsaKw5Bu/y2ALFxP9MZOQByBjJ9MAAVl5zJbUoxBa2CTOcPcAz8DFW72scXkM8WdwwImVzER2FZ57ureJVjS+EtRrtG7tqVubdothwXbG6QXBkQACZDGkez0hr+rt2LhW0WYI7D1naq7jcAXkbOIOYph651m8itbR9iOwZkVVVScCYAj2/Qewpb8Oa+4moS4rneQ43HJ4Zu/yAf19zXSMX8H9Z4ZbT3iulttqfKYljBJUKw7BgSZBBEQR9TF3T3NDf3DVWjbdYJdw6x/hAUrtEdyT96veF7pOv2nKmVIIBEDzFAz8KB9qr/xD0SLJVdsBiIJHAJHFYt243Jk0L6pc0lpVPlu7c22DHY0dgu5jBHdjI5z3wvalblvbbG22w3Lbn8vmCDx8j9R9aDaWyotCB+ZoJ7kGDzVroTnYB7eZH2IP9yaWHltCWQgQeRRTrb7tHoSJ9JZT9oGP+k0O1h9T/wDMf7mrmtc/7OsCcC88D675/sP0rf4z+tVq4Zgj70I1Vzc7H5/tiiU4+lBhWozayqx09iHBDbTxP1xH34qtWyxyPqKrJl0twMFHcMZPHvEHsZHPyPamHxFdS61pL7FVZItBQCwJKR8AbS5+u3FKOmb/AHv/AJz+xNE/Hv8AvkHYBo/asSe1+ha6Tb0IkNAbKNAMHErA9Ld/bn61u8E37em0xuxuuu4UKI3HcQFifn9JJihWvuk9OtyZwn7tn+5r3qQAuJaAHlm4F2wIhTAFdKkPnQNNqdU+/UubFrMW1KlyZIDNKlQggnbJJke4kfqPC1u9uvacrbuqXVkURauFDAgY2FiJxIMx3JIjp+uuDTX2DQUtXWWAAJtv6SQBBiBzPAq3oOpXfxBTf6VUECByWgmYk/epzPbVvomdWuhgCOGFyPc4J/7/AK0uxRS+5KLPuf3tmhc1ay75/Bi8Ro9KIx5l7P1cSK4l1C7O8GfS7AHd2LMQAv13ZHuPeuv/AMI9Sy6TTgHHmXuw7sK5HZthrt/cJhLrD6rJBq1A6atWmgSezf32zVWrA/I/+uQKyqzqyV7fP+v2odcck5n7ycH61dutMT7f5VR7n70GL1Kj17Qf/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95" y="838200"/>
            <a:ext cx="8939016" cy="5181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4003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Acts 4:23-35 (NIV)</a:t>
            </a:r>
            <a:endParaRPr lang="en-US" dirty="0"/>
          </a:p>
        </p:txBody>
      </p:sp>
      <p:sp>
        <p:nvSpPr>
          <p:cNvPr id="3" name="Content Placeholder 2"/>
          <p:cNvSpPr>
            <a:spLocks noGrp="1"/>
          </p:cNvSpPr>
          <p:nvPr>
            <p:ph idx="1"/>
          </p:nvPr>
        </p:nvSpPr>
        <p:spPr/>
        <p:txBody>
          <a:bodyPr>
            <a:normAutofit fontScale="70000" lnSpcReduction="20000"/>
          </a:bodyPr>
          <a:lstStyle/>
          <a:p>
            <a:r>
              <a:rPr lang="en-US" dirty="0"/>
              <a:t/>
            </a:r>
            <a:br>
              <a:rPr lang="en-US" dirty="0"/>
            </a:br>
            <a:r>
              <a:rPr lang="en-US" baseline="30000" dirty="0"/>
              <a:t>23 </a:t>
            </a:r>
            <a:r>
              <a:rPr lang="en-US" dirty="0"/>
              <a:t> On their release, Peter and John went back to their own people and reported all that the chief priests and elders had said to them. </a:t>
            </a:r>
            <a:br>
              <a:rPr lang="en-US" dirty="0"/>
            </a:br>
            <a:r>
              <a:rPr lang="en-US" baseline="30000" dirty="0"/>
              <a:t>24 </a:t>
            </a:r>
            <a:r>
              <a:rPr lang="en-US" dirty="0"/>
              <a:t> When they heard this, they raised their voices together in prayer to God. "Sovereign Lord," they said, "you made the heaven and the earth and the sea, and everything in them. </a:t>
            </a:r>
            <a:br>
              <a:rPr lang="en-US" dirty="0"/>
            </a:br>
            <a:r>
              <a:rPr lang="en-US" baseline="30000" dirty="0"/>
              <a:t>25 </a:t>
            </a:r>
            <a:r>
              <a:rPr lang="en-US" dirty="0"/>
              <a:t> You spoke by the Holy Spirit through the mouth of your servant, our father David: "'Why do the nations rage and the peoples plot in vain? </a:t>
            </a:r>
            <a:br>
              <a:rPr lang="en-US" dirty="0"/>
            </a:br>
            <a:r>
              <a:rPr lang="en-US" baseline="30000" dirty="0"/>
              <a:t>26 </a:t>
            </a:r>
            <a:r>
              <a:rPr lang="en-US" dirty="0"/>
              <a:t> The kings of the earth take their stand and the rulers gather together against the Lord and against his Anointed One. </a:t>
            </a:r>
            <a:br>
              <a:rPr lang="en-US" dirty="0"/>
            </a:br>
            <a:r>
              <a:rPr lang="en-US" baseline="30000" dirty="0"/>
              <a:t>27 </a:t>
            </a:r>
            <a:r>
              <a:rPr lang="en-US" dirty="0"/>
              <a:t> Indeed Herod and Pontius Pilate met together with the Gentiles and the people of Israel in this city to conspire against your holy servant Jesus, whom you anointed. </a:t>
            </a:r>
            <a:br>
              <a:rPr lang="en-US" dirty="0"/>
            </a:br>
            <a:r>
              <a:rPr lang="en-US" baseline="30000" dirty="0"/>
              <a:t>28 </a:t>
            </a:r>
            <a:r>
              <a:rPr lang="en-US" dirty="0"/>
              <a:t> They did what your power and will had decided beforehand should happen. </a:t>
            </a:r>
          </a:p>
        </p:txBody>
      </p:sp>
    </p:spTree>
    <p:extLst>
      <p:ext uri="{BB962C8B-B14F-4D97-AF65-F5344CB8AC3E}">
        <p14:creationId xmlns:p14="http://schemas.microsoft.com/office/powerpoint/2010/main" val="346261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Acts 4:23-35 (NIV)</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r>
            <a:br>
              <a:rPr lang="en-US" dirty="0"/>
            </a:br>
            <a:r>
              <a:rPr lang="en-US" baseline="30000" dirty="0" smtClean="0"/>
              <a:t>29 </a:t>
            </a:r>
            <a:r>
              <a:rPr lang="en-US" dirty="0"/>
              <a:t> Now, Lord, consider their threats and enable your servants to speak your word with great boldness. </a:t>
            </a:r>
            <a:br>
              <a:rPr lang="en-US" dirty="0"/>
            </a:br>
            <a:r>
              <a:rPr lang="en-US" baseline="30000" dirty="0"/>
              <a:t>30 </a:t>
            </a:r>
            <a:r>
              <a:rPr lang="en-US" dirty="0"/>
              <a:t> Stretch out your hand to heal and perform miraculous signs and wonders through the name of your holy servant Jesus." </a:t>
            </a:r>
            <a:br>
              <a:rPr lang="en-US" dirty="0"/>
            </a:br>
            <a:r>
              <a:rPr lang="en-US" baseline="30000" dirty="0"/>
              <a:t>31 </a:t>
            </a:r>
            <a:r>
              <a:rPr lang="en-US" dirty="0"/>
              <a:t> After they prayed, the place where they were meeting was shaken. And they were all filled with the Holy Spirit and spoke the word of God boldly. </a:t>
            </a:r>
          </a:p>
          <a:p>
            <a:pPr marL="0" indent="0">
              <a:buNone/>
            </a:pPr>
            <a:endParaRPr lang="en-US" dirty="0"/>
          </a:p>
        </p:txBody>
      </p:sp>
    </p:spTree>
    <p:extLst>
      <p:ext uri="{BB962C8B-B14F-4D97-AF65-F5344CB8AC3E}">
        <p14:creationId xmlns:p14="http://schemas.microsoft.com/office/powerpoint/2010/main" val="160305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Acts 4:23-35 (NIV)</a:t>
            </a:r>
            <a:endParaRPr lang="en-US" dirty="0"/>
          </a:p>
        </p:txBody>
      </p:sp>
      <p:sp>
        <p:nvSpPr>
          <p:cNvPr id="3" name="Content Placeholder 2"/>
          <p:cNvSpPr>
            <a:spLocks noGrp="1"/>
          </p:cNvSpPr>
          <p:nvPr>
            <p:ph idx="1"/>
          </p:nvPr>
        </p:nvSpPr>
        <p:spPr/>
        <p:txBody>
          <a:bodyPr>
            <a:normAutofit fontScale="85000" lnSpcReduction="20000"/>
          </a:bodyPr>
          <a:lstStyle/>
          <a:p>
            <a:r>
              <a:rPr lang="en-US" dirty="0"/>
              <a:t/>
            </a:r>
            <a:br>
              <a:rPr lang="en-US" dirty="0"/>
            </a:br>
            <a:r>
              <a:rPr lang="en-US" baseline="30000" dirty="0" smtClean="0"/>
              <a:t>32 </a:t>
            </a:r>
            <a:r>
              <a:rPr lang="en-US" dirty="0"/>
              <a:t> All the believers were one in heart and mind. No one claimed that any of his possessions was his own, but they shared everything they had. </a:t>
            </a:r>
            <a:br>
              <a:rPr lang="en-US" dirty="0"/>
            </a:br>
            <a:r>
              <a:rPr lang="en-US" baseline="30000" dirty="0"/>
              <a:t>33 </a:t>
            </a:r>
            <a:r>
              <a:rPr lang="en-US" dirty="0"/>
              <a:t> With great power the apostles continued to testify to the resurrection of the Lord Jesus, and much grace was upon them all. </a:t>
            </a:r>
            <a:br>
              <a:rPr lang="en-US" dirty="0"/>
            </a:br>
            <a:r>
              <a:rPr lang="en-US" baseline="30000" dirty="0"/>
              <a:t>34 </a:t>
            </a:r>
            <a:r>
              <a:rPr lang="en-US" dirty="0"/>
              <a:t> There were no needy persons among them. For from time to time those who owned lands or houses sold them, brought the money from the sales </a:t>
            </a:r>
            <a:br>
              <a:rPr lang="en-US" dirty="0"/>
            </a:br>
            <a:r>
              <a:rPr lang="en-US" baseline="30000" dirty="0"/>
              <a:t>35 </a:t>
            </a:r>
            <a:r>
              <a:rPr lang="en-US" dirty="0"/>
              <a:t> and put it at the apostles' feet, and it was distributed to anyone as he had need. </a:t>
            </a:r>
          </a:p>
          <a:p>
            <a:endParaRPr lang="en-US" dirty="0"/>
          </a:p>
        </p:txBody>
      </p:sp>
    </p:spTree>
    <p:extLst>
      <p:ext uri="{BB962C8B-B14F-4D97-AF65-F5344CB8AC3E}">
        <p14:creationId xmlns:p14="http://schemas.microsoft.com/office/powerpoint/2010/main" val="1603059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1.gstatic.com/images?q=tbn:ANd9GcS3d2NI95DvAYZE-nXwczt-OStrXgpwXNwqkSQPbDbjA1k9AGfF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50" y="135042"/>
            <a:ext cx="8975490" cy="67229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solidFill>
                  <a:schemeClr val="bg2"/>
                </a:solidFill>
              </a:rPr>
              <a:t>A people to be reckoned with</a:t>
            </a:r>
            <a:endParaRPr lang="en-US" b="1" dirty="0">
              <a:solidFill>
                <a:schemeClr val="bg2"/>
              </a:solidFill>
            </a:endParaRPr>
          </a:p>
        </p:txBody>
      </p:sp>
      <p:sp>
        <p:nvSpPr>
          <p:cNvPr id="3" name="Content Placeholder 2"/>
          <p:cNvSpPr>
            <a:spLocks noGrp="1"/>
          </p:cNvSpPr>
          <p:nvPr>
            <p:ph idx="1"/>
          </p:nvPr>
        </p:nvSpPr>
        <p:spPr>
          <a:xfrm>
            <a:off x="457200" y="1676400"/>
            <a:ext cx="8229600" cy="4525963"/>
          </a:xfrm>
        </p:spPr>
        <p:txBody>
          <a:bodyPr/>
          <a:lstStyle/>
          <a:p>
            <a:endParaRPr lang="en-US"/>
          </a:p>
        </p:txBody>
      </p:sp>
      <p:pic>
        <p:nvPicPr>
          <p:cNvPr id="27650" name="Picture 2" descr="https://encrypted-tbn3.gstatic.com/images?q=tbn:ANd9GcSYigduL0HPAOCTk2bK0e6hdkt7Refca8sBEbDlYupHMM9AvurH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05199"/>
            <a:ext cx="9144000" cy="2743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041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Importance and Power of Letting Go to </a:t>
            </a:r>
            <a:r>
              <a:rPr lang="en-US" b="1" dirty="0" smtClean="0"/>
              <a:t>God</a:t>
            </a:r>
            <a:endParaRPr lang="en-US" dirty="0"/>
          </a:p>
        </p:txBody>
      </p:sp>
      <p:sp>
        <p:nvSpPr>
          <p:cNvPr id="3" name="Content Placeholder 2"/>
          <p:cNvSpPr>
            <a:spLocks noGrp="1"/>
          </p:cNvSpPr>
          <p:nvPr>
            <p:ph idx="1"/>
          </p:nvPr>
        </p:nvSpPr>
        <p:spPr/>
        <p:txBody>
          <a:bodyPr/>
          <a:lstStyle/>
          <a:p>
            <a:r>
              <a:rPr lang="en-US" sz="3600" b="1" dirty="0"/>
              <a:t>Self-will, self-interest, self-centeredness</a:t>
            </a:r>
            <a:endParaRPr lang="en-US" sz="3600" dirty="0"/>
          </a:p>
          <a:p>
            <a:r>
              <a:rPr lang="en-US" sz="3600" b="1" dirty="0"/>
              <a:t> That is the kingdom of Satan, and God is not going to give you His kingdom on that ground. </a:t>
            </a:r>
            <a:endParaRPr lang="en-US" sz="3600" dirty="0"/>
          </a:p>
          <a:p>
            <a:r>
              <a:rPr lang="en-US" sz="3600" b="1" dirty="0"/>
              <a:t>That was the ruin and the loss of the kingdom of God for man. </a:t>
            </a:r>
            <a:endParaRPr lang="en-US" sz="3600" dirty="0"/>
          </a:p>
          <a:p>
            <a:pPr marL="0" indent="0">
              <a:buNone/>
            </a:pPr>
            <a:endParaRPr lang="en-US" dirty="0"/>
          </a:p>
        </p:txBody>
      </p:sp>
    </p:spTree>
    <p:extLst>
      <p:ext uri="{BB962C8B-B14F-4D97-AF65-F5344CB8AC3E}">
        <p14:creationId xmlns:p14="http://schemas.microsoft.com/office/powerpoint/2010/main" val="1349500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 brings us to the end of </a:t>
            </a:r>
            <a:r>
              <a:rPr lang="en-US" b="1" u="sng" dirty="0" smtClean="0"/>
              <a:t>ourselves</a:t>
            </a:r>
            <a:endParaRPr lang="en-US" dirty="0"/>
          </a:p>
        </p:txBody>
      </p:sp>
      <p:sp>
        <p:nvSpPr>
          <p:cNvPr id="3" name="Content Placeholder 2"/>
          <p:cNvSpPr>
            <a:spLocks noGrp="1"/>
          </p:cNvSpPr>
          <p:nvPr>
            <p:ph idx="1"/>
          </p:nvPr>
        </p:nvSpPr>
        <p:spPr/>
        <p:txBody>
          <a:bodyPr/>
          <a:lstStyle/>
          <a:p>
            <a:endParaRPr lang="en-US" dirty="0"/>
          </a:p>
        </p:txBody>
      </p:sp>
      <p:sp>
        <p:nvSpPr>
          <p:cNvPr id="4" name="AutoShape 2" descr="data:image/jpeg;base64,/9j/4AAQSkZJRgABAQAAAQABAAD/2wCEAAkGBxQSEhUUEhQWFBQXFhQUFRcVGBgXFRQXFBQWFxUVFhUYHCggGBwlHBQVITEhJSkrLi4uFx8zODMsNygtLisBCgoKDg0OGhAQGywkICQsLCwsLCwsLCwsLCwsLCwsLCwsLCwsLCwsLCwsLCwsLCwsLCwsLCwsLCwsLCwsLCwsLP/AABEIAMIBAwMBEQACEQEDEQH/xAAcAAAABwEBAAAAAAAAAAAAAAAAAQIDBAUGBwj/xABJEAABAwICBgcFAwoFAQkAAAABAAIRAwQSIQUGMUFRYQcTInGBkaEyUrHB0RRC8BUzU2JygpKistIWFyOj8XMkNDVDVJOzwuH/xAAaAQADAQEBAQAAAAAAAAAAAAAAAQIDBAUG/8QAMREAAgIBAwQABAUEAwEBAAAAAAECEQMSITEEE0FRBSIyYRRScYGRFSOhsULR4TPw/9oADAMBAAIRAxEAPwBdnZUgfZy55LwJRkd0ZRLey0Sx8kMDWjfKxk3E0iky70PaClJAJBHHyWE2nyaUXzK8wMB9FGxk4V5HKGj2t7Q7JKvSmtzOWZ8Ehts0TzVKEfZHckxFKyLQcLtufctI9O5cNDeVPlBPtau5w9Vf4PI+AWXH6HKNB49qCPxyVLpMsfBMpwfA46mHDNsJtKStqibafJVXVAl4dh2ZTxjZkuU6oNJUWloW4ea6+nWDTc92c2TVZIwjiujs4JO4yoztkS7qlmwSuDNDTNqO5rjipcsrdYGudSNNg9rf35rNfK6NcS5djGr2j6gDcRnDIBO2OHctIY3knUR5JqKo0zGwvZ6fC4KpHE3YsBdMY72IKElDwAZVO62AaqBed1EHFqTRSY11AxYoAMRO+PwFjLHrmm1SKvahynagTG8z5rqh8PxpVbJeRtkI6Ao9b1sEPyznhwG5S/h0G+XRos8qob0joCjUl3VsxxGLCCY4Hjkss3RQjB9t7rwEMrT3Mvdah2uGC0GQZ4581wPJONbnRFxl4KA9G1Fj5AyWj6mfDHHHF7onUtVqdIh2AGM4OwndKzeVtUaqCRcapWbW1agLBm3bAgCcx4yPJNfM6ZlmVRtFjpzVChWaew0Oy3DcunL0k8MdUXaMYZk9pHMLjUTFWczBB2gj2eQ+KzXUtI17aNtZ9HFpTY2WZgCeZP8AyspyzNWyVON0kOf5X2W8Ge+PRbqGZcyM3kj6M6ynBzCsETad44ADcDMLFwXJqptGltNKMIzY7cCYXNLFXku2+By40uBkxpB5iITjjJr2WNG8DhkD39yTZPbryNw8vIc7sEZRlCV2PZLYduqzGtILoEbQcx5IquCIxk3dGYff1QcqziJyMmIXSpSo10xL/QtSo9ri6q455bMvMIWfLdKTM8kYqtiwo9Z94g57YiRCE8snRnLR4H4W0Y0t0QUmk7tzX4QABO1cjW7OrHFabLSj22AngtFG4mMvlk6KK80q9ry0Hl3KE37OhY41wPWtZxMGSSdvAFZlNJIvWPDV39PnjhW6s4WtQ+DK9WEozVozDBVKVypAJfUjms83UKCtbsErIla+Y10OdB5rhydTjlP5r29Gsccmthxl2x+xwz2c1pPqMeVaVKv1E8co+BIZnJO7JcEYfPTZV7VQqkXb3A93/K6Yd1L61/8Av3JlXoda5dEM0o7SdkNCJI8Vx6smOTl7K2ZHrUZMrkkt7ZtGaRw3pf1uvbW+NChXdSpilTJDQ0GXSScUTw37l6vRdPjeO5LczyZHexT9FOsdZ+kQyvVqVRWY6mMbnP7XtNjEctnqtOtwReFuKqtww5Gpbs7jb2j2vGGJ57PFeJGLm6S3O2Uo6dzQuaSwgmCREjcV6/1YdDlucC2ldEWy0cKec4nHMk/IblzY+l0yTtM0nmciVUpy4GfZkxz/ABK2yx1TTT48GadKhh1+wGJ5LmfWRv6TRYZNGc/JVOMmjdt2rj7srOtwjQ1cspNeGOaIz2DZwVx1NWiXXBO0ZUpnsiYE7VE4vlg26+UeuaIMYRBBGZ4TsUp0NX5JLKkGOPrxQS0iLpK5JBazIjzKqPI4wpWZl1QuMbV0UkrFb4J/5Mc1suALSMiDnO/LgsnOxxa4H9BXuE4M4kkHcY5+SU15BpNUapjxErbHkSW5yNOxWMLV5Y1sKin1iogsxDLOFjkUU7j5OjBJ8EilSIogg/dyhRp+XUDktdUYq4quY8udnyTW6o6CbZaaAOeWxLRSE9zQWWmmuMJxlpdmM8PosLW9xbcp2Bb4uplFvcynirgmsK9LBKLTZgyNUDjMCOB4rz548025UaR0qii00wtILs5GXEcQuaUJRdM6sUk1sVP2ncloNNSJIv4aADsJy74U6GG1jtC/b3KO20NtMtLbSA4q43F2Yzxpk5t2DtW7yuaqe5j2mgdeFiw0M80dNtbFpatyZRH+00/Ne50X/wAUYzVMg9FDZ0raftuPlSefkr6r/wCMv0FD6kenWVcJyXgRbi7R2ODktxX2oZ7UrF2mR/tpaZnwUqck7TNHii1Q2NJdokHwRrmnqQ+zHTRFqMxEuzzMrPc1i9KotnFkz8nJqjk+cZr0aLjJMHu+oWipeRpz9CqVKkIhwy5gJUn5BufodwMP3h5hUsa9k6pLwM1LWXAh7ctgynzRo9UUsj9DNxofEcTX5nbM+hBVRj4snu+yLS0IGu7RGLbkSZ7wR81OSdOi1PykSa90wNc05kZAbyslsaRg3Kw7Wk5zYLMMbNkd0KXbFKSi9mB9YNeKRMkgqo7i5WomWlItgHMQTPOdi0UTLJJS3I2m3gswjOfRDki8EXbYKNSKOE7QPgi/lorS+5ZmNKXjXECcht5hOEWtze/BGNqHkEcoG0hVqpUS1ZOt7N7XzBhLUqGaKmXENhsZjNQmYy0q9y5ple30uTVGjhYrEt5ZlHYVEHStj1oEQHDYTw/AXL1eF5KlE1xT0vcytzoWq0nsEgbxmuFwnHlM3U4vyC30M9wxOim3i7IxxhQ5IepcImC1t2NJ6zGYgNnDLhwhKw+e6I1C8okx22czDh4xnCKHTLlluIBY9ruOYQ4/cnU/KFGk4bSAOMiD3JUGo8zdK750rdZzDmDLZlSYF7vSqsMTlyO5MX0S/wDitsRuNU/7FRLq/wD4yDGvmR6Qq3BO4DuXhNHYthl1V3D0SpFagfZqj9jcomfomoN8CeRLkRa6JqPILgWic+PkrjhnLhBLNFGkZTAEALtjhglTRxttuzONpXIE9Z5ry7h6Ov5RbBWzxOB8T6pNxLSS8DzA7gDxzKm0N0B7nA/mg4cj8kbMl7+Qmuxf+SfTzR+4cf8AImNoAj2Y+KmzJya8iepGzPyPxSK1sj0NF02OJ45lDbKeWTWxOInIOy780GS25RGurOmYJOY3n4p3XBpDJLiiKbtlAHPHyCatluDn4ogXmn3ub2KInOCXDLnC0peRxw6X5KTSOkL1+QpYQRhJZv8AFaRWP2OmuEQKOjLmJdTcSfxsWjyQ8MmmXFK5q0G5UCTEkxs8Vn8snyW+A/8AFdbMGjBOQyOR4p9pezLStthVPWuqG4XNE7idvkn2/TBwjdtD1vrW8HtQc9ipKUd0weOD8GipaYa4AkHiIzUvLf1EPA/BJF6XDstM8/mqfUz4RHZSe7JLXkiDkeS6F1Epw0T/AJMmknsVWldGGsW9p2EAyAYnx2ei5dEr28G0MiSM5X0C9mZcyOOL02JuaRqnYVrotztrmgkwAZz8gpc0N2PUwWS0xO9HIyVSuCYaYjmNiBUecukR06Su/wDquHkAPkvf6b/5R/Q4cn1Mtehx+HSdN0AwyqYOyMBHzWfWv+0x4lcj0DV0qyJFMYpG3MLxP2OpQfliqemgAMgM8wBAz2o3sTxpkuz07TcQ09mTE7uS6ceakoyWxnLE+UWr3Hdmt82WX/DgySXkbxP4Bc2rN6LqJCqPByC87Y3jFrdjLGEHYEzRyTFfacPu+aQu3qEC+DhO7kU6H2aF0auL757lLFKNeB6nXA2u80IzlB+EOPeHCAQmyVFp8DNSgSIxCEty1NJ3RHbY4dhHiSk3Zp3r8DdSk14IBa6MoxbCi2ilNrkr7zQhc2GtjeTMlVHJTNI5YcNlUdV3iJnmVp3wuHsrdLaMr27hhqPLct5WuPJGXKJp1cWMXlxVa4OFR8ZRimRCuCi1TQpWnsTGacujGEBwA3CZ7+ant4/Ib+iHd6fuDIcA2N0Z9yuOKHglzaKp+kS4yVsoLwZuVhHSBT0BqHaem6g2OIUvEg7jLCjrVWEQ85Keygc75ROpa3Vztf6D6JPEgWn0G7WGq7bUd5paBqlwhH5UcdriUaEitQpt+UaQ1D9O73paQskU7rOVLWwHnnWyuX3ty4769X+sr6DEqhFfY8+f1Mv+ight7iJgClUzOQ+7vWHWb46X2Lw/WdOvtbLOlOO4ZPBpxnybK82PT5ZcI6nkivJmr/pOtmkimypU5wGNPmZ9F0x6Gb5Zk88fBnb3pQuHfmqVOnzdLz8h6LePQwXLsh534NZ0aa63NUVG1X43+03ICGiAQAI3/Erm6zp4R3jsViyam4y3N8NbXDa3PvK4NEvZtoh6Mr+XKhMly27MQ7jLButzg3DkconOe9Z/hlY1kK2vp9zvvGFosKQd1kMaWc3Y4juKvtolZGhwaXqTON3mVPaj6H3H7JtnpY/ecT3lTLGvBUcnsuqOm2NG2eW5YPEzXUhdrc9e8GjUwHfJyUuOlfMh6k0X13Z1XUiGva50ZRu4b1itmZxyRT4owL7S4p1obiL5zgSu1ShKO4PUmXVE3tMBxecIzOIjLv8AosX2mUlfNGk0beVDTDnw8znhzy3ZDYcwueSSexEoRuuB+hc5ltVrszILm7OAlKgnDa4MjaV0ZTqbs84y2Jxk48FQm6+YVa6B6qkBReQZmSAZWsoyl8zIWdJ01sU11q6+q7tDMAwRtJna71ThkcdkbSlB7lBc6nVQzHsz2Hv2rddSrMtCfDKC70XUYT2Tkt45Ysl42iEWOBggytNSM6ZJs7Wo92FrTKmU4pWylFtmx0LqdUcf9XJs5wc/Ncss97RKajH6i20xqu1rHOpg5RkD5lZxyyTphGUZbGOBa0nrKlOlh29Y9rBt/WK66k1smw28sjaY1jsKMYLptQxmGBz8/wBoCPVXj6fNLmNESywXDKCv0jUW+xTqP74aPiT6LoXRS8szedeCtuek2ufzdKmz9ouf9FrHoYLlkvO/Bibmuaj3Pd7TnOce9xk/FdiVKjBuxvFuTACACQAEAdK6DGh969pGy2q+tSnn8V53xLbFf3Rpg2yWdQuNCdowTt4LyVm2O5ws5q+6XpJHKNG5RQAFdOhi+tSoA210mgJTC7Di3TEzsJnb5KW1dFJOrLil1bcFRmKoI7bPvMcM8WW1piM+K5m5O4vb7m8VFVLksLnRzLpnXWlQMd2ppu7M4NscFnHJLG9GRWVJKW8TNW2n6rDk9wPeV1vDF+DBZGjUWGvTWM7TZe72jxO7wXNLpW3sadyLpsj1tdMTSwjE0mc9oPJNdL5H3Y3dF5qjpui4hoJbUzJg5OEcDksc2KUdyr1qkbehXYc8YPHMGDCzhS3ZzSjLiir0vpegz2qmEjaBv71KTl9KNscJRW5Apa3UGHN7nCMgAI9VrCGSPAZIRlwCrrxRwuw48W7IR6rRRyWZ9peWUt1roXRuO9x9kdzBt8T5JvA5bs0i4R4H7vW21wAx1j94wwOecLNdNMpZKfOxGfp2zczE5rMWcNDYI4TxT7WW6RWqIqw1lsmAE034hGwDbvMyh4Mj5Jc/RIp66U21JY13V8DEmZJO3JNdPJENqSp8lyNc7aJ7f8P/AOoWJ3uZdv7nlO9rY6j3+89zvNxK+ljskcgwmAEABAAQAprSTAEngEAWVnq/c1fYovji4YR5uhZyzQjyylCT8F3Z6g1nfnalOmOUvd5CB6rCXWQXCs0WF+TRWeodmyOsfWrGM/Zpt8hJ9VzS6zI+EkaLDFcmx1Yba2Ti62t2U3EYS8lznkEyRicTlk3LkuPNLJkVSkaqGNeDZUdI1C0HHSE57D9VxtJeDTtI4K6svaOMAqIoB1r1IxWNAw8aAE/aI3ooQkXhBBB2J6U+R6muBP2o8fJGlBqYQqoEA1k6ADaiQEq1ui0yDCmSsqMmmTaek3jMOIPes3jT8FrJL2JdeOcSSSSd5KpQS4BybHWXBSoLDNwigsZrXCpIlkd1ZOgAKqAHG1EqAkMqqWMkMrJDObXWhaoqvYym9wBMEAwRuM7NhC9WOWLim2cjg7okUNVrl33A39pwHwkqX1GNeRrHJljb6jVD7dVje4F30WL6yPhFrCyypakUQJfUqOjPLC0fAqPxcm6SK7KMCu85zY9HWT6x/VZ6k/RcfWP5Ub4OWbk1l59HQF1qKEJNVNIBbayVBY629cBkSlpHbMAHLsOYWHoGLa9JjDNVKgG3VU6AQ6qmITjQAoPQADUQAA5AxYckA41yQDtN6QySwpDHBUQUJdUQAw+omIRjQAYegB1j0gJDaiQx1tRSMW2qkwHG1UhjzaqAEXNaGOPBrj6FVBfMhS4OTL2DiNhqHl1p5Ux/UVxdX4/c3weTWdauI3C6xFAEaiACFVACutQIy7bZ24E+C21Iz0sV1JG0EIsKJVOwLiBLRPEqHkSKUGyRpLQ/UwHOBJE9nMRuUwy6+EXLFp5KpzQtTJiC1VYhOFMAikASYBhADjFNgOApDHGFA0PtckUKL0hiHvTER3OTEFKAFApDHWFJgSGlIY41IBQKBig5ADjXpAM6RqxRqH9R/wDSVeNfOv1FL6Wc1XrHEa/UzJtQ82f0n6rh6vwb4PJosa5DcGNAAxoATjQIGNAGkrXlviIYWYiMiRA7guFQnVs69UL2MxpG+xOcCBMxkMl2whSOWc7e5Aq1hEDbvjZ4LRRI1DD65I2p0KyO5yokARYBkIGJwosQMCLGkGGJWFAhAULYgdDzUhodBSKQCUDEkIsKEOposVAFMosKHGUeKTY9I7Tp8ihsKHsB4KbHQACnYqFhqVjAQgAw5AiLpd/+hV/Yd6haYV/cRM/pZz9eqcZsdVBFN37Q/pC8/qfqRv0/DLvEuY3ClAAlACSUxAlFgVTrzeMj8FegjUNVLomZ2naVSiSxrGmIAKQxQaeaLCiVb6PqP9im93cCVm8kFyy1jk+EOXGiq1P26bm94SWWD4ZTxSXKGOpI2yq1E0DAnYUKDUgodZTB3KWyki0oU7cM7THl3HHA8sKzfcvktaPKIr6I3NMc1afsVBMpj3U7BDrLadymx0W+idWnXBDWbTx3LHJnUOTRY9rZqrDo1xRiqd+Q3cFjHqJzdRRMpY4e2aWjqBaBmF7MR4yR81fbycylX6GT6j0im07qYyQ21t+HbLjh3zMnaso5J3u20awnBx+arIGhtUz1mGq3Phu2qcnUNr5TZRjFambGz1ZtiBjt2kjiMilim5PdnNmyb/K9hF7qbaO2Ug39j6K5ylHeLIjlfDREq6l2zRIodZ+84HuyKjuZeVwaRyRfOxSaR0JatOBtu8POWTyYMbNicc0/Zusa5sqLLVMveA9tRjTvwyOW5aS6mlsSoR8si696jutrKvWFVpa1glpaQ7tPa0Cdm8Lo6PqHPLFNHNllGnRxFe8cZ0HU3R5dbufu6wjyY1eV1eSppHV00G4N/ctTaLDUbaSRb6LxbXtYIntHbyEAqZZK4RSgFdaODPvh3NoPzQsl+BOFEF9HNaWS0AUhzStior62r9doksPz71S6iD8i7M/RFqaJqDa0jZt5q1li/JLxSQuy0W+o4NaCScvNKeWMVY442zY6H1SptcOuqNJ3sz8iYhcOTqpNfKjrhgiuTb2ep1m4ZUxJ4n4ZrjefLfIptQ/4l/b6Pp0mNZiAa3Zs9Vm7btmfck38qCraJo1m9vC8A5bhmqinymDzTi6ojjVS2zmm05R4J65+xPqH4SCudT7J+RoN7xI9Qmss09pGfdl5I41GsKYJNIcZc50DzKt5sr8gptvZEm1s7J8Ma2m4t2AAkDKeChN8ydGknlS+xUaV0ZZU6hL7UuESHNDsPOcxHwVxnN7RkUrcVuiM2vo8CBbnuP8Ayq0Zn5GtXtfwOMqaOA/7sPifOUVk9iqX5h+lfWAj/s4gcgfmjRPyNqfiRMfrFaNybTyiJaAI7lWi19JGif5hy009bCMIqCPxxUrGk73HKM5bNotG6foH75HgVt3EuLRj2JjjNM0jPbECMyY28ipedp8C7EkIp6Rt5LsbJ2STBIHCdyyUYbtobhkqhx2l6I++PDMea2Uo8C7M/QmhpekWlxcAAc9p35HYpjJL7DeGaYo6ZogfnG+CtZ2v+iexP0JGk6JMgjPf9ZWEpLVaVF9nJQ+LsPypuaTtPIcYVSyNpUR23H6kYTpovCNFVmgzidSae7rWH5Lo+HtvOr+4ThUGzzWvozlOuanVi3R+AEDFWqE8djRt8F4fVRvNf2O7pdsf7kis0RI9VmrNWhq2JnZi5KpcCiWVlol1VpLC0Ee0HEz4LGeVRe5pHG2irr0i0kHctou9zJpoYw8k9QqOpthxA6t3CS2BHDMLx2vNnapIS/R9GDNGSZMGMz5ZJqT9hbflFbeU3DKnbjy2D8BaxrzITbXBCsqrGu7dJxiZg/Cdi0lFtbMjVIsrzWSm0YKNB2LcTEeKzWFt22StSe+5V3WsFQNgUnl/cSAD3LSOFXyW514IVxrLdOABFQRwbHwC1jgxryZW1wiforXKrTP+ox7xHumeSifTp8MTqSpoQ7Xi6xkhpDZkNLNg4TCpdPBLnclxXGki6a10rV24SwMbwA2+J+ScOminbdhH5eEQ9Gaw1aRlkfvZqp4Yy5Kc21TJV/rPWq+0/CODOz4GNvilHBCPBK24IDay0oYX2lFBYH3aKCxLDUOYa4jiASENxXkKYjSemW2gHXksJ2NIOI88O2FWPC8v0ilkUeS31UumX8ihXp4h9xxLXnmGHOOajPjnh+pCWaHs0A1VuDPab44h8lzrLfCLeWK8imao19rnsHdJJ9Edz7MXeiLOrNbYD55fNCm/RXch7I1XVy5mAAfNNZF5TDXH2IZq/c7xHgSh5EGqP5idR0C9uZLvEQFm8l+ClKPslWui8LpLnGdw796iU7HqSMr0yuaNGPGYPWUmif2pM/wru+GJ9/8AZnN1Deg8/AL6I4DuPR3oek+xp1KjjJfVkDZlULR8F8912SSy0vseh0i/t2y7r6BpP+/hz3NJyXNHLNHS4xZN0boW2pwS55cDtjI+CiU5y5J3j9KLSpVoNxOpMh55ABZ6ZPZhHXxIpDoqg5xLnODjJJAynkAtNc0qRbrmiQNGW3vuPgVOrILV9v8AITdJVJ9op9uJIk3LjniPmnpRVjNW4ccgSq0oLIxYBuVAAzvz3ZiUqQ7Y5RptbngbPHDmpasaY+0zlAA5BTpQ9TH+uIgNyjkPop0LyGodZd1JBnZyCO3EQs3tU7v5R9EaIk0hVWq9+1v8o+iSSQ4quBbHHZh8mj6I/cKXkkWtETi6pxO/IQRzEKW37Ik09rMb0j67Wlo11KnTY+62QAA2ll7TyBmf1V6HRdFkyvVJtR/2cs8zx7RZxu61qu6gh1d+Hg04QIMiMK9yPTYo8ROaWWb5Zqf83L37KKAwteGhnXAnHA3xsxc1yf03Fr1Pj0NZHVGCuaznuL3uL3HMlxJJPMleikkqRDRN1a0q60uqNdu1jwSOI2OHiCVnmxrJjcWEXTPSLNZTkQGgET5r5ftVsen24set9a92EHPbPol2miXhi+CdS1np7wfBNKaIfT+mOnWWlwcnchfh37G36zMGxpKVSfgf4f7jtPTlF22R+O9KvaDszXDFu0rSmBv2nMQlX2BYZ+znnTtpGm7RzGszLrin5CnUK9L4ZFd1/oYZoSjHc4LQHaHePivcfDOY9H9FdGn+TKGJ0OPWk5caz1831zXfd/b/AEdnTuaxqkbCjYMOY/maFyKn5NJZGtmv4Gqujmg7vAQptlxyWuBNSwp4d2Lx2J2xqcnL7EJ2jW8U9bNLGzo7mjWwI7rJnFJTZekQbVo3p62GkNtszv8AFDmw0ivs7PdHmfqlrY9IptBnuj1+qWphoY6wNH3G+I+qVicSQ25HuM/hCLJ7X6/yB1Wnvpt8BHwS3DtteQxXpfo/JxTDtz9jtO5pD7h9D8QglwyeyQ2+pj7noErM3hyPyK/KrBsafIKtTJ/DS8s5j0qdJ5pA2tmcNU5Vag20wfut4O57l63Q9G5/Pk48HLl+R1Zw2o8uJJJJJkkmSSdpJXuGAlABhAIMlIpssdFaGq1alICm/DUeGhwBAIkSQ6IyG9ZZM0Yxe/BUYNtbHctZLulaWtSqKYJYyG4i7N2xs58V85ghLLkUb5PUyNQgcwvddA20ZQt2FryCatZ3tFziS7DnvJOa9mHR/wB1zm9vCOKWf5dMToPRfdYrFvWYKrg4yXDEWjLC2eQjzXmfEI1m22Ojp1cN2atzmfo6f8K4t/ZvpEsDAfzbfEZfFG/sqh9j2+4wfuhL9xaRw1Rwb/CPoihUc76bqs2lEca87Bupu+q9T4Sv7kv0OTrPpRx60HaHeF7cuDgPReoFYs0dbAGOxPm5x+a+Y6xXmkengiu2jSM0g7eSuajTtx9CvtiA0oH2tFDpCTdIodCftA4JUFFP13NI6NInH3J2GkLHzHqnYaQCtz+KAoX13MJDoDas70CSHW1fxKQ6HOv5Ka+4UAVQdxQOhYq8ij9xUGa3IpUKjK9IOtf2O3PV/nqktpzu95/h8YXf0PS97Jvwjn6nN247cnBKtQucXOJJJJJO0k7SV9OkkqR47d7iExAQAEAdB6NhYOl1yGNq0wY6wwx7Tnig5FwzHkvK+IfiFtj4frk7elWN7y8G00nr7o+g3sO60jY2lmO7EcgvPx9B1E3vt+p1T6jFHg5nrXrlWvezAp0ZkMGcxsLnb17PTdHDDvyzhy55ZNvBS6L0XVuajadFhe5xjLYOJLtgHNb5MsMcW5MzjFzdRO9ao6BFlbMozLs3PcNhe7bHIZDwXzXVdR3smvx4PWxYe3Ci4LVz2XQYpI1BpHG0ktQaQ+rRqDSc26bjFG2HGpUPk1v1XsfCN5S/Y4et2SOT2vtD8bl7M+Dz2j0TqeyLG1/6NM+bQfmvl+qf96X6nr4F/bj+hbwVz2jWhWaLQaQJ2FAhKwoJFiMuL8rbtIFlYbb47yjtopZWO/a1OgrWhX2sJaGPWgheBPQxdxB/a+QRoHrDF2dwCNCFrfoW29dwSeNDU5Eild8vVQ4FqQ5Uussgko+xtiGXh4JuCJUmcQ1/02bu7e4HsM/02cIbtPiZX03Q4OzhS8vdni9Vk15H6M0uw5wIACALuvoHDaMuesY7ESHMBGJuZA35nLMblzrPeV4648m/a+TXZUQtzOkStGaMq3D8FCm6o7g0bOZOwDvWeTLDGtU3SKjBydRR0nV7ouDYfdvxnI9UycPc520+ELxs/wAWvbEv3PQxdB5m/wBjoNrb9W0Mpsa1oyADQAPJeVKep3JnaoadkSm1CNwUbMqg8Z90JbewoBqO4BPb2LcNtd3AIpBTHDW5JUKjlfThVn7IIj8+f/jC934Otpv9Dzev/wCJzKxHbHj8CvYn9LPPPR+rTg20t2wcqFIfyNXyXU280n92e7hVY4r7IsetHA+SwpmlChWCKYUEajUbioSajeKe4UDG3ijcKRiAV2nMkLaEWVpHGtUtlKLHAxKylAMUktQ+2K6pGsegMMS1BpHGtCVjUUhxsc0m2OkOBream2VpiZ3XzTf2W2IYT1lTsM5D7zvALt6DA8uTfhHP1eRY4bcs4wSvpDxABsoAWKaADDAgA8IQAeEcYSHZ3rRWjqNGk1tINY2AezInLaTGZ718lmzTnJuW59BjxQivlJwZ+v6rLV9jTR9x1jD758x9UtX2DT9xwNPvfjzSteg0v2OMe7j6KXQ9IoF3vFLb0PSHjd7w8k/l9CcQ+tfyPgiok6Wcp6aahNW2Bj2Khy5uH0Xv/B0lCVezy/iH1RRz20EOk5QHbeOEwvWnwec+D0do1pFGkMJypsG3gwL4/K08kt/LPo4JqK/QfnkfRZ39yxxvl5JWGkOOaNQaQQjUGkThRqFpMn1I5rr1M59CFCkEamPQg+r5o1BoDFLmjUPR9xXV8/ilqHpFBnd6pWPSLb3eqVlJDrWhJtjpDjWjgptlUg5A3fFG4bGa150Cy6ol4kVKTXOZGeLKS0jwXd0PUSxT0vhnL1WGOSN+UcchfSHiCwUwBKADlAgSgCXouydXqspMElzgO4TmTyAWeXIscHJmmODnJRR3phc0AQ3IAeQXyD0t3ufRJSSocbWPBqlxX3HchwVOQ80q+47+wDUHu+oTp+xWvQQqt4HzRUhXEU2s3n5lJxkPVEfY8c/MqXY9hZfzPmgZw7pI0z9ovXgGW0v9JsbOzm87PeJ8gvqfh2HtYF7e54HWZNeV+kZSV3HMekbK+xU2EbCxhHcWiF8bkx1J/qz6LHP5UPOuJ5KFAtyE9ceKelCsHXHiikFg688UaULUF9oPFPShWzgw1uvP07vJv0X1H4Hp/wAp4n4rL+YWNc739Of4Wf2pfgOn/L/sf4vN+YX/AI3vY/PeOCn/AGpf0/p/y/5f/ZX43N7/ANCf8aXv6b/bp/2p/gOn/L/l/wDYvxmb3/oX/ji9/Sj/ANun/al/T+n/AC/5Y/xub3/hEmj0gXY2mm79qmP/AKws38MwPi1+5a67KvP+CQzpGuvcoH9x3yep/pWH2/5X/RS6/J9gDpGuvcofwO/vR/S8Pt/z/wCD/HZPt/H/AKD/ADGuvdofwO/vR/S8Ht/z/wCB+Nyfb+P/AEk2nSTWH5yjTeP1S5h9cQUS+FQ/4ya/yXHrp+UmXLekS2IEsqA7xhaY8cWa5n8Myp7NfyarrY+UYLTzLdzy+2ecLjPVvaQWztwuzBG3bHivX6d5VHTkXHmzzssYOVwKmF0GDVATEBABhDGlZZaL0rVt56l+Ana4BuI8sREgclzZcUcv1qzqxyeP6XRYu1ruztuKnhhHwCw/B4V/wRr38n5mHT1muxsuKniQfiEn0uH8iGs8/Y6Nabz/ANQ/+X+1J9Lh/Kh9+fsP/FF3+nf5M/tS/C4fy/7DvT9k2210uWxiLHj9ZoBPi2Fm+ixPjYpZ5os6XSAQO1QE8qhA8i0/FYP4evEv8FrqfsPUukQT2qMDlUk+RaFL+Gutpf4KXV/YkXXSLSFN5ax4fhOCcJGIjsyQ7jyU4/hsnNW1QT6xKLo5K9xJk5k5k8V9CeOEgDtuoOkWVbKiCRiYDTcMQnsGG5bfZwr5jr8UoZ5enue30k4yxI0mFp2LiuR1VFhdTwnyRqDQg+pKWtBoYk0yq1IWhhdWUakLSzzgvsz5wCAAgAIACAAgA0ACUDsEoCw8SVD1MGJFBqYMSdBqYbSgkNMQRKBiZSGmHiSHqDD0UNTDxpUVrB1idCeRhdaeKKQtcgGoeJRSFqYklMmwIAMRvQAlAAQA7TquGwx5JOKfJSk1wOC+fx9Ao7UPQ+5L2P0tM1m+y8jmCQfQqX0+N+ClmmvJYW+ud4zZXf4ku/qlYy6DBLmJpHq8q8k+l0jXrfvsd+0xvyhZP4X078P+S11+b2PjpNvPdoH9x3yep/pPT/f+R/j8v2/gxK9M4gIACAAgAIACAAgAIACAAgAIACAAgA5QASAAgAIACAAgAIACAAgAIAMBNIAkgAgAIANABIACAAgAIACAAgAIACAAgAIACAAgAIACAAgAIACAAgAIACAAgAIACAAgAIACAAgAIANABIACAAgAIACAAgAIACAAgD//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10542"/>
            <a:ext cx="7041430" cy="527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0813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encrypted-tbn0.gstatic.com/images?q=tbn:ANd9GcRElZDtyC66EbS9QYxirzCsWfZErXHzkq6wDVGyzkH_xKRQYdGyn5XbqJ3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6858000" cy="6858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73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AutoShape 2" descr="data:image/jpeg;base64,/9j/4AAQSkZJRgABAQAAAQABAAD/2wCEAAkGBxQTEhUUExQVFhQXFxgYGBgVGBwXGBgYFxcWGB0cFhUcHCggGBolHBoXITEhJSkrLi4uGB8zODMsNygtLisBCgoKDg0OGxAQGywkHyQsLCwsLCwsLCwsLCwsLCwsLCwsLCwsLCwsLCwsLCwsLCwsLCwsLCwsLCwsLCwsLCwsLP/AABEIAMMBAgMBIgACEQEDEQH/xAAcAAABBQEBAQAAAAAAAAAAAAAFAAIDBAYBBwj/xABCEAABAwIDBAcFBQcDBAMAAAABAAIRAyEEEjEFQVFhBhMicYGRoTKxwdHwFCNCUuEHM2JygpLxFUOyJHOi0hYXY//EABoBAAMBAQEBAAAAAAAAAAAAAAABAgMEBQb/xAAqEQACAgICAQMEAQUBAAAAAAAAAQIRAyESMUEEE1EUImFxMgVCocHwI//aAAwDAQACEQMRAD8A83wuHymWi8HnqIW3oXAPEA+YUWH2fTaZDRKs4V2ZrXREgGOEhZpG4xw+8Z/K/wB9P9V3Ht+6d4e8KdxAc0RrInhAJ+CnNAOEGYPMj3IYGaaxPDUcobNpuEgOGo14Ej4LrtlMzAS6TJGm6OXNKh2gJlXcqNv2OACcx8pSbseQCH2Nx2ePikO0BMq7CMDZFyA8W1tx8Ux+yTbtNvYa6wTw5FAWgUkib9kPA1b5n5KM7LfwB7j80gsoQuQrn+nVPy+o+a4cC/8AKUgKoauqc4R35XeRTm4Q7wQlYEAaniiUSwmzS5GsNsBx3en6rKWaK7ZDmkZI0SuGiVuW9Gj+X68k1/Rnks/qYfIvdRhTTKjcwrbVejB4KnW6Nu4fXgrWeL8h7iMe8phJ7losT0eqDchuJ2a5mohaKafktSTBpbxv9cF1SVGQom33qkxjgF1S08M47vNWG4G4k+XzTApJIqzBNBFp71O7DgFsCL7u5ydCA4ongfd71MMETwRStRt4j3hSBgVJAZZ9G511+tySJupwYI0STIsJ00sKzK0NF4ET3W/ROpBW9j7KqVWnK22d4k2HtuPxVNjIHsksOmUk98tcI9Z8Fbpnkpa2x6mga4uY+IDXG7Zn2QQBwJI10TcRTNNsv7LYmTYW1ngRpGqQrHYKjlbGvacd34nOdGu6Y8FK6gS9jgNJnnI3eICp7IxTXtdldmGc3HOD81bqntUv+4fWlUHvSAmqNmRyUeGpkMaDqGtB7wACrThfyVbAH7pk/lA8rJMBtKmQ953ENjwmfgm1qc5TwcD4QR8U9h+9cJtkYf8AyqT8FzFPgCPzsHgXtHxSGKqyQRxBTaI7LZ1yie+ApyoMG8upsJ1LWk95AQBHhxd8/nt/YzTxlLL95yy/Ep9J3aeODhHIZG/GUi/tgbsrj5FvzSAjqi7P5r/2P18YU9Uw0bu0zyL2g+ijrPgt5uj/AMXH4J1SplE82jzcB8VLVgFQAKdQiAQxxBjeGkhHepblJAGhi3Jecbb25WpvyUyGgAz2QZm0GQdw9VXZ0yxY/G097G/ALinBti9qT2ep0aLS1pjUA2tqF3CNljHS4S1psTFwDa68zp9PMUN1Ix/Afg8KWl+0GuAB1dKAIEBwgDh2isXhYvZmeh4dznNa7M7tNaf7gD8UK21tnqKLak5nvHYaQ3UibmNAspS/aDUaABQZAAAAeRAFhuKHYjapxdVpLMoYwNa0HNv1mB9BL2a8GuHBymlLo7iH4nES6pWeOTOy0dwED3oZWp1W2zuLdYLiQfBaeg5kZZEi0Tqgu0XgEjyG9axVbPTlGNUkibC7NbUZnPswTw0FxIQHYbyWGTMGOcQPPVEcIamXLnLQZIDbxxBkJ+EwQY2y68PLbbOLMoxaUUXGN071LkuPrcmFunf8CnRcePwW5zlaviHC4aInKC4xrv0iLG87lbrUnNc3M4GWhwhoHtDd2jIuYO8X3qzQ6MV6ozspVCx03Atu9kHWeIXf/jtambUawv8Akd8BCNjtENcQPED1CRFlJXokWcC0yLGx15qlic7QTMjhof1RdB2Uom51XFTfiHSYDteH6JJ2LiHmBbfojiZlmWG6sMbhYg+/zWJY1DNobdr0X/dVSwNPsiIMgatMz4hOekJKzcftD24zCvaOrzuqNDiJDQMpygnsEkkADURl5rzHpD0qq4mGmG0xoxuk8XcT6cBql0t29Vr9X1uSWgw5rYJmJm8bhpGpWWY+SoglVl8X0zT9F61XrmtogOe85Q1xgOncSSB4rXU9rkVOpr0jSqh7RldpePIwZ4FUf2U1aTK1SpUa1xZSLmgiSCCLtHHnu80zan/UOLqhl94cde4nePconlUXTOz0/oZ+ojKUfH+TWOYAgry99QBri0dqYJAAa4tmJ4hWsFiw2i0PfdrQHF07uJ37rqGkRnHVnMCHkEEalznGDyJIVOVxtHLPDPHKpqh76Baf3rgbxPdOspnVPMRVned8RewnuVp8kB0wSIi0X3gGU1lr3AH8IG7kub3ZGntxqytgKz+sLXOJABjzEH1V7DulrSBFhYbuSoUn/wDUGPyfFu5XqEBoAuL+8rqjtHO+xNcJcOETzsmlwzARfK6/cWW8ZHkujU3vafWE0gZgZvDvKWz7h5piO1SLTxEcjB/XzXXRHaEiR7xHrCZVi0nePNdq6XMC3vRQBFuwsLVJfVzzH4HAaDhCt0+hOBcAQ+sJAPtN3/0Ia2qq+L2yaTG5CCYAbPIASVzTx+SU53SYWpdAsG9rXNrVwHAESWGzhN+woqf7PsK5oc3EVBIBEtYdeMLDVtv4im7L1j5aAPagNjdl0+KObE6SVCA2ppoD8+XMfqo9t/Jb91eQp/8AXtFzQ5uLIBAImkDqJvDwsftPZnUdXVp1M7nZgWgZXNAkguMkTxF4JsTqtRi9oltMAG0AT3BZTHVSWS2Mw0P1y9yahJFYpy5fcy7iMDULw4EC12gkAzvFuz9Xuo9oYbqzl/FAzHmpMC+s9smqC8iO1pERa0e5VX1HZYd7ehO7XdyhTx0eleyltTappBoZ7V5kTyt5ILV6QVojOY5AD4I5VwwcJIDt4DhPIWF7/JB9ose0E9VTa02zBgNj/FuPkt8apHHmtz6KZ2m9x7TnHvcSt1sv91S/kB9B815zTp3W8FQjDU8pg9WDPKB8SFsjKSPWtj7WdQw9Lr6+HptNMFvXHK/LJywJ7XZ8dO9HsBtyhVtTr0ah1OR4JA4lskxzXzdTpuqSQXOdMHUk7gPrgrFfDVqOUuaWHVt7jnyKOZHsto+lcRh6dVsPa17TucAQvOemPRV1FrqlKXUoNtSyePFvPz4kN0K/aO+ierxJdUpE+3q9nM/nHHfvvovXsNiKdanmYQ9jhrqCN4I+BV6kZ7ifP9Snc95SWt2j0ZYKtQB7gA9wAgWGY2SRQ+SAtIqt0o2extDMG9rMy8a5m5jPpAPwRSnQc0aA+MH5HzCVf72maVUOLDlh7SA9oBkTms4DS5EC06QSi6KjJWeX7Zf2QOE+R+vRc2FhWPku8OCt7SYJIaZH4S4DQ3FrxbglsyjlHNYvSo64xvYfweHZSIqB5pm8QcsAiI9/mu1tqMb7AzH0+aDBlMGXPc48GiPUq7hnPP7qmGD8xufM/BZOC7Z7GHNOMOGNJfrbf+iWs97xNV2RnDee5up8Vb2XWcXNytikARDr554pmH2cAczzndz0/VXS8ASTAH1ZTLJ4R0w9E5fdm683tv8Ab8fpB9tbMJBEamfA39UK6SYhwoPyEh1tNYJvBQl+MzhwkCCC33X4m8qTH7SYKWSp2T+HdpESN/fyRDHezxPVY4Qm+H8TN0Md1bs1KQQbOnlcRoZ5rYdGNqmqxzXe00zMahxJ8DM+ix9eiaTy17TuNjY8xxRnobi29Y8SAXCwnUzoOJXTBvo4ppVZrW+0TuIb6Zp94ScO0DwDh55fko2v7Z4ZW+9/6KPFgmADEyN/DkQfVWZGQ6Q7Uqde8NqPDWmAASAI5DmJVzYuLr1mFjqhAmJN3aaZju05oZtjDCnULY7NjpANrq9sKsMjofDswt7yd19PBYzkzpxQTasW0uuoutUfOs5iffr3KbCYjMWkgNcdSOKIY+k15BcZA15+V0GwFMudawzOgGQYmBNjyUN2jR40pB07CZGdxPOeOk+KlbhgLC4i3cRKvNouflBeACBmaRPi2+tt8wq1OqOsybhMb9BZRbNMmOkciWQdwjyQCo2LHdAsi+OrZSWt1PpdD+rBBNtJ8/jE+a2jJVswWGXfgr4TGvb2RBG48u7l8FZYM1zcT5nhPvVagfvAN3w5ooaLRoI7lDSsX1cU6ZXcL33X+Cka/hvsbSD3/XqnU41gbvQhMLRBG/TnfXu3DwTjXk6IZZZm3jBO0NkMfLqbcruXsk/DvHkquJxzi2lTLS0MAaSd5AAPuWgY0jxH146KhtSkDc7ryOO48k3LwisvpnGPN/IS2LXp0gDFh+UTdXdvVWV2tgO4dqG90XUPR3ZrXU6pqyQYAIGm+VY2bgWslxdngdguM5bzYHTuXNaT7NVGTitaMXiqJY7kt/0C6UVqVNzbvaMpy3ksFiWmHZcoEmxkAARCzeKo56kDme4AFxPcACfBNwGMfTqZqXZDA0A6GSJE7o7O9dOKTZwZscVZ6PjcS41HkUyQXOMh7CDJOhzXHNJYKuymXOPVtEk2a5wAvuG4Lq6TkoF4fazmm1QzpGaZ8Dqr46TCkDDQ4mZYfZB/MDune3xtecRh6Ed/1orQCyhFx8nb6n1EMq1FIKbPYyuCwwyo2ch4t1g8Y+t6pY7CPougkDxBB7juVapT4WKrOoSZMk8zf9VTiY48vHRrNnBmUODQCRw+KvgrMbGxopgteSBNjePrwR2jjGu9mXdwPvNlw5IyT2fXek9Vh9pNtIugKntVkhp1IMAcZ4Df+qf9odoBHMmTfkPmpMrQZ9TqUla2Zer9bjlBwjv8gbE5qbKjp7QygXktzH5TdZqriS50uJJOpJknvK1u3sU00aktBJLQDwNz8liHG668W0fN5v5dmj29ihUbScSJ6kE8ScxbHOHAnulBcPWLTwU2QnD5v4wBybDj73HzVTf3fC607MaPRej+2+u7LozgD+riRz0t9ArWqQWjiT/xJ+C842NXy1GOmIc0k8pE+ESvRazh2eZty7Lj8PVUiKAnSdgNIujtCIPeQsrgdoGkXRfN6RPvWq6Uj7k/zD4rGtoE/W5S0ioyo0zMbkp533LgMrd7t88hz+KEDaLmPkmTJLhuE2jysoXUnQXOMmLEkk7hvVSjTkgcSB5qVBMp5b68G52DtgPaWkuJ3NjXdOb5+5S4+lUacwLJO6bjl+qyuDI64GHZJjs2OUW1Igcbo9SbAA15/VllKFbO7FP3lxfZ1tSbk33prXajn7ksSQL793zPwSwzLBPxZzerm4r20+h2HpTUvwRGppCq0qcPB5QrcKWebIja3dyjzUNJ2p1Iupa1gSqracutbNMeM28ZITSTO30OZ45uv+Y7r9Y3Hfb2gDPuVLGN7JzbwSbaRB87K0BJjd+LmZn338lFjSIPCCPSPiqtcqR6DjJ4eUnu9EHRvaOZ+QucJ17eRtuJ7uSLbRxBDjlgA7gZjyCw9FpaRlu6dOM7kTp7T0aQQ0G5EExvgGJPipeM545qVWEW4lwf2ZmDPcQQZ4ggkRvmE59dzqmaAAcohoAHZFoA3/Eqdm1sDTH3dCvVd/8AvWa1v9tJgJ7swVX/AFl1Uu7NKmxrXOy0qYbpp2jLzcjVxVKFGGTImmPdXEnthvIwCORE2IXVknG/6ri2o5+KLLHWC6XWTKWiW4piJ2uBCje7gVDSfBjcUypUDXRu9xVxWxrsI08MJkkm8xu8Fptn0WubLTp6d/BZqhVkK3h67mGWmD9eajLi5LR04snHsLYuoGFU34qdCFDtKu6rTOVpLgJfAkBo1dyHuWYqOIK5Vifk3llXg0W1nn7O4fxB3rF/NZIlaTAE1KXav2g3+nM0QfAkIBiaWV7m8HEeRhdC6OZ7Yf2Zh8+GLd5mO8GR6hAajIPvWp2O0NotkxaT4kn4oNtljQ+WEEOkkDcf1WUJfc0U1oq4c3W92NVzUaZO4kDnAcB6W8FgcPK3uzaMUqccneY09VumZyRX6T3pj+ce5yz9Bgv3I3tsOe5rGyTEwN50+u9VxsSvEimfEge8rOUkS4troH1RLSOR9L/BVtl0CX6Sd3nCMs2a4+32RoYufHgiGFotp9mA31c79e9K3WjXDhT1N0OGGBF7qMMyzvG8amPn3qZ7/Ad8k/XJU8TiW75HKDA8N6zV3vo9Bxxwhxgt/I2o6bz537vRX6AsO4LN4vF5rMnLNzpPgj1B8gKpHmZ5ckgmxqfChY7mnCrOgkcvmoOVQk+kRYt8BUmVwJE3VjFdo8Pr0UBwsXIB9/gnXg7vRQnCXPjoa9jiJDrEzbiTeyEbRrOcY3D6+vFGa9QNbY6XggQO8AIFTeXnLvcfUraH5NM8k/4sZQZDS/f7Le+LnwBjxVbq1pWOwgaWPbVc4SGuHZgX3ZoMzMxaN4U5w2BJZD6oGcZpBPYsTHZ1gETuJFiLqkcqMsGq/sptq3/Zf6wj1fZGDdHVYg+zJNQZYIAMZIzGbgRpGpkAso7Ja01GU6gqF1Nw7I3kwIgmZsePaFpslLoU+jFvAkpK/itmPY97HNIc1xaREwQSCJFjdJWPQN66yj+2RM68lUIi0n5przx/ymQkW2VJ87eX+VcoUpuUOwjSDuRbDlXFDSGnDkeyfAqajWIMOsd3NTNC5WpgqyiVtZzSHNcQRoQYPmheOoSJCmZVg5XeHP8AVPy6/QUSQ7otbAqhrDvh0neN2nkge16RbWeDrmm38Xa+KIYTG5AQGyDzjlYwqe2K4q1S9oIzAWPEAD4LPi0CYXwgzUABE5RBIm9vXVWdl7B61zWm5OvADeTxgITsyWtg8fLvC9I2Ns5tKk1zhLnjtRMgEezbvXFlbgdeCHuOjCv2NlcSHdgE3I1E99yvUehmPwYAomkKrgIDy0RA3kOuzffSAsHjsM8PP3biNxFoG6ztFb2XtJ+HD4YAXRmLi0ujgIMxvn5LHKpSidDwQ65I9T2w9lZnVsY1otdo7X9ABBP+dVisfSFFxBc7KCYzWNjGm8Hd3eJDbU6b13MLcxAO4RJH8TgJPispV2i57i5xJO6TMd3NRiwTXbCE8WJU9/8AfJqtp41rXmCNO1w+vkECftMayOd9e/j5ITXc5179/PvVbDM7d13440jlyZk90GP9acZyjx/VRtqPfY2BO7U+KVOmNAEYwezSb7miSCQDEidfcgx9yeTRHhtmCAXyJsAOXFFKeEhDTjNBMme0eAFgAmDarwAN26bnuWMlJnUljig5VhoBG+DPkoW1JJhpdc6RbTl3eSDjaTjlGUmDN7T9Qj2x3ueKphoe5whrLBokEkMAsL2jQMNtCLS+R+/HXHsf9hs3O05nRl7Yi/AkcY4KjjKwFhIIseI5fX+dCapDjVqlzabpyalzsstOV2kSd6yFfGNe8kAAXgAz9bk4vyZyk+rKG0qhAA0njy/z/hd2VTl07h8V3G4cvvJtu+Sm2JTie9W5WjmyppF8UhoRv36Ivs+oGsydXRLTrmpUyf7y3N6oeWb1qugWyWYg1g9geWCmWgvczUuBu3uChW9I5tkXQ3ozQq4poeDkAL8hNnERAO+Lzr+FeuVcDTdTNJzGGmRlywMsaQBuWUw+wOrcHNwrmuaZBZipIP8AUAqvTrbGIZRYAH0A5zmOuwl4yjRzfZ38CtYfatluEktv/KPI9t1smIrMZWcWNq1GtMky1ryBeb23pIfiME8OdERJjulJXyK5IzAomLxHemOi3BSAzo0lPc3db4fqrCx1JkW4+4Inh9EOZujhCuB8Qtkhl9rwnEqmx1ypgU6Ar4uhmB4i4VZmLJEEw4b9J+uCIOchZu423x4pNAMdNyN2o+XJWMA4X47lFUbeeabTsZCT6ALse1oE3395R2l0xq06TabAJAjNvI3LIitKvUdnVXaMfH8pjz0XLlUWvuNsc5R6LFfbeIquvUd3C3uU76bi0do75m8zxmykwXR6o5zQHMzOOWJJM6xZt+8WWi2fhWZmMdRZ2ey8nrA+bgugECJ3RMLleWEVSNeOST2ZHEU49p3tWiLW4cFUZRYDq4+IHzWh6V4JlNrRSLy65fIc0QYygNcBI1vG9AMBXOYSBblHuWsJKS0ZtNdmw2KKfVvIp6M1k2HOAsvj2tbJDAL8TO/cTovTugfRehi+sNdocQy1mzJtMkSDzWV6R7MZQqPYywnj71el4I7ewFsnaLA4BzCZt2Im/wDy7pCM7TxzobTaA0SZNtHRqBzB3rLAOc4AazbztZWqrH5vvJz7wbeih1ZXNxjoiawk3I7wNZVqiyNE1+7vUtNM5pTbH4duZ7W6SQL7uZW32T9gADQ454dmc9zgYLDYWa2RePOVlMPhA113XE7hFwd8z6KevhBumItYSufNheTXJr9G2L7d0FelVZzQxlG9A0yxpcc5MjtEz7Jhw04TyWaw+xarpNOCAJMkN079fBH9j4Fj4FTrIBtDgNdbFh4I5tjZeEw4GWtWLyJygMIbPE29FpDHOOOrNYTh7q53X4Mrs/ZFZ7gxoaXHmfGTGi2GwehrWntuzmdGiWj4n3IFhNvPousGOboM7Qbcx+qIO6W1XkZnAM3sYAxp74ue4rg9R9Q9RdHqPBhyP/zar8v/AEa+thKPVuw1NntCHACzf4idzhqN8rOYrZVOg5oZUbJsc95PMwWtOmsKuOkNMGSN2l/S1vBQV+kNM6N0uJuJ7lx+nefE+m/n9lv+nKXdBPGYRweBQfVggdkucC1xsQCCZAPMm41XMR0axVX26nZmwqPcYn+E6H9UMrdKA6A2QRewJj0V3Al1YZn1HjeL5h4xK9TFmyTVzjRyz/psI/3X+APX6K1Q5wL6diRv3FcRGsKgcRNPU7m8f5Ul2aOP6VHjrKsNt9eKTTYzvVaIT6ZldC7OWixQ1VhrrquXQutdquihhDD6SppVWmbBPD5B70gJSqVZkOncde8aKdr0yoJQwK1V9vBNF48iuE2XKf14KWMP7FFNr3MjNUkAO3i4nLex58DqtlhwwdmoS4yQWvAgEXs9x17wRdYBzMzWvFnAC/dZaXortNr3xUIa8NdlmGtz2gkmwtm1K8vPGT2jpxSiuzUbDLGve8Ah2Y5M4MNbAzZTpmJ9F3aWEqR1zXOLTJcSb6zeIIjhujkh2K2iIjr2RJIgF0ZjNiAQDIVWltllMHK57i6cxgkGTJMEggmBdcqxSb6N3NLdjts1HVabpc17WfigTLhcBwAzNkm+qxWCkPjmtFi9vgMyNYMt9TucZ4rO7PdL/FdmHG49nNkkpdHtH7KcPm6zNB7G/iSsV00ZFR31vK3X7Jn3eP4PiFjOm4mo7x95Wr7Ml2zL9HnBuIY93stMmwP4SBrbWFoekFRlR0im4vP4iQG/2hmn1uWc2ZXyOnfLd3A8Ftabqb6QeHgO/EAI3jSPON3ol7UZO2UpuOjz/aVOpTdmywNNczb85+rqOjj7XB8DI8itb0no06gIYYnLlzSYiBc7hAIWKOBcNCPX5K+JnSfZsKABvvIzRvvy4K/RdaOSAYx0OEbg3/iEUwuNMX7Wmv8A7DteqTg30WmHtmUZIjiPRW+kWzSSHN1Iu3fa1vJU9mY9gN2HwMjyIn1WlpUOuBe2tDAD2X0mm1xlLusJmCbiFMoz+BWkzzvEUoMFQtatLj6NJuYe2fwmTA4gjLfvlMp7Rw7aeTqBmiJbxixzG6xnzXUWbRafkzdR4uN41Q/EPLdLIuNnPcYp0XucZMTM75jzQ3GtpgNz+0ZkEwBeBljU961UH2yJTroqf6jUZoURwHScsuZBEaaHvCrU8O0i/wBeKqYvZw/Dbv8AmikRH1DT7NM/pQwknMLmd29cWHdg3zu80lfFF/UP5BIT2aiOKYE5mo7wtvJiTOFzyUqrE3KsF9ua3UrQi3TNl1h9oDiFXp1U5tWHTyTGSuMaiyjLjuIhXWOtdU8W1oIAtOqVgQ06bn30lWqNCxBA77giY8xyUlOApGm5WbGS4JpDcp3G3ip2bOJOZzXBo1jgmYLE5XA7tD3LQYlwg77b1yZW4s6MUFJbBbMK3n5qX7O0bkqJ+plSFNbVkS06KlelayEYamQ6Qj79CqNBolUSbroDt19B5LKHWEtIjrA3nqRyQXpPjn1XuPVtZM2zZt/IBGOhUCqP5XerShW3G9oqa2Bl8NSOe9zKM4qoWnLBYIBAcCDoL6Cx3d6HaOBUmIxDnGXEk6STJ9UO7GnobisSdJlDKslWcQL6me7Tx3ptTDkBpOjhIuDvjw00KdkMuVrny9wVqjuVdw7Xl7grtBi0iDL+FWgFc06eUH2xeUGwlPRWdpVNBwC0TIasp4mtfVUXVe1rESfJTOKGYp0KGUQbTqAuMZSJMQCBrum8d6qlhdbRu/ifkuVTKQqQVnIib0Xadl1z00EQuOKkxKzhcrqhe90m4SWozONXZUHWpGqqNeSLNYQbaFJj1XNYxC51iu9iTLzD+qk6y8iyoDElcNfkr5lckF2VS0SQI5KkHZnSbyqxxRiFwV+Snkmw5INByTMRAF/NCX40ncmfaDwTbQuSC3XA6aBW2bdMwRbQkGbcYWd68xCXXHgsZxUjSGXibjCv7IJi97aKcOWPwe2n025coI3TuVgdJHfkHmVHBoHkTNJWdYqpTN0Gd0icfwDzKibt1w/APMp8WHOJ6h0IqxXbfWR5ghC9s1O0Vk8D0xfTMikD/UR6qPFdKnPM9U0eJS4uw5xCbymvKBHbx/IPMpf66fyDzKfFi5oMZZPzSKC/6478jfMpHbbvyDzKXFi5I1TbuRPDtusRhekbmfgafFW6fTF4/wBpvmVaQOSPQMOxQY50krIM6fPA/cs/uKjf05ef9ln9xT2LkjR1HIZiyg7ulzj/ALTfMqtU6RuP4B5lKg5IM1qYDA5CHYyHGdFXqbdcRGUR3qk/FyZgKeINpmhw+JB0KuseCspQxoaZLZ7nR8ETodJMulFniST5lS4Mz4r5CTtSkh7ulLiZ6tvmUlVMdL5M8kkktBCSSSQAkkkkAJJJJACSSSQBd2NgDiK9Gg0w6rUZTB1gvcGzHKV6FiumeF2fi34ehs7DPo4cvo9ZUaPtNR7Q5jqhrkOyguk5cunDd53srHOoVqVZkZ6T21GzpLHBwnlIW5x7djYyu7FvxVfDdY41KuF6g1HF7rvFGuDlDS6SMwtOg0ABZ6MUsJidkV/tbaGHbhqtEfaKVBpxDw7OS3Nq9xMDgAJOijw/7LWvxWKwwxtNjqDqZHWMd2qVQUyHkgw394BHHgLqBm29lN2fiMIwY9rq1TrGlzaLmtczOKYc4OBLYLc0CdYR+r0q2TWr46s6ti6X2ugKDmvpNdEBozMyONgGNsTMkoAqVOijcJg9qYdzcFiK1Etd1pc4V6bA2k4Gmzq3QDnj223zTICB0+gLWYR9fE4mnTqdTTrsosdmqinUqMbnqMI9nK6eyZso+hu2sBhqOLZiBi3OxDHUR1LaWXqpY4GXuBFSQdxEI9tHpngHYKpTacS8OodTSwlZrajMPUgAVWYh5NQNESGgmJiAIgAb+0/Y+GZi8IGYmiTkwtJ1NzHU2inl/fVHiwYRqBJAKb0v6KDE7RcGNwmDw4wjMS91AufQZRuM4imzM91oa1onzKZ0h6RbOxOFz1C52KrMwdN7RRHWYf7OYqvp13WLajBAaDwnfBbC9PNlioDT+2UqgwtLDU8TUpUajqIozDmsBPacDBI5QBqgDL4f9nzBtH7BXxQpF7WOoVG0XVBV6yC0ZczTTtM5jYghR9I+hlClhxVwmIdiXNxX2SqMmRprFpcOqM3bYtk6m+i0uP6Y7KdjsLjSce+pRAB7NOT1OVrM4c7tZ+24uDpuN8oPiOkezRh61ANxVUHHNxlIEMpteMjGmnVeH5ma1RLBPskFAA7pT0IbgsKaj8RSqYhuIbSfSouzCmDTc6HyAQ8ObFrLGL0vp10uweIwr6dN+IxFSo9jqZxFNjXYVjZJYKwl9UmctyRaZm581QBxJJJACSSSQAkkkkAJJJJACSSSQAkkkkAJJJJACSSSQAkkkkAJJJJACSSSQAkkkkAJJJJACSSSQAkkkkAJJJJACSSSQAkkkkAJJJJACSSSQAkkkkAJJJJACSSSQB//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3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73" y="72862"/>
            <a:ext cx="8377827" cy="670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870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descr="https://encrypted-tbn0.gstatic.com/images?q=tbn:ANd9GcR8F4uYF6jSmwgcSApppjWvDy9MFtHN_FWk6GQSlhUg2k20ydcU"/>
          <p:cNvPicPr>
            <a:picLocks noChangeAspect="1" noChangeArrowheads="1"/>
          </p:cNvPicPr>
          <p:nvPr/>
        </p:nvPicPr>
        <p:blipFill rotWithShape="1">
          <a:blip r:embed="rId2">
            <a:extLst>
              <a:ext uri="{28A0092B-C50C-407E-A947-70E740481C1C}">
                <a14:useLocalDpi xmlns:a14="http://schemas.microsoft.com/office/drawing/2010/main" val="0"/>
              </a:ext>
            </a:extLst>
          </a:blip>
          <a:srcRect b="5754"/>
          <a:stretch/>
        </p:blipFill>
        <p:spPr bwMode="auto">
          <a:xfrm>
            <a:off x="9633" y="381000"/>
            <a:ext cx="9128921" cy="5673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26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4" name="Picture 4" descr="https://encrypted-tbn0.gstatic.com/images?q=tbn:ANd9GcT9po9CxVQZNNuGbdwvWnHDbBMZ8-Kx2BRrbLN1jLiRc16lz3H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2013"/>
            <a:ext cx="8348767" cy="6743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95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There is much joy that is spread when the kingdom of God is actually manifested. </a:t>
            </a:r>
            <a:endParaRPr lang="en-US" b="1" dirty="0" smtClean="0"/>
          </a:p>
          <a:p>
            <a:endParaRPr lang="en-US" dirty="0"/>
          </a:p>
          <a:p>
            <a:r>
              <a:rPr lang="en-US" b="1" dirty="0"/>
              <a:t>That’s because there is real power in the kingdom of God, for those who willingly enter it.  </a:t>
            </a:r>
            <a:endParaRPr lang="en-US" dirty="0"/>
          </a:p>
          <a:p>
            <a:endParaRPr lang="en-US" dirty="0"/>
          </a:p>
        </p:txBody>
      </p:sp>
    </p:spTree>
    <p:extLst>
      <p:ext uri="{BB962C8B-B14F-4D97-AF65-F5344CB8AC3E}">
        <p14:creationId xmlns:p14="http://schemas.microsoft.com/office/powerpoint/2010/main" val="356245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6386" name="Picture 2" descr="https://encrypted-tbn1.gstatic.com/images?q=tbn:ANd9GcT8nVa3KPLLFeQNWG124ePl_qrc_tIC-4URfn6zfJsTfe2MOv13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5329"/>
            <a:ext cx="8921585" cy="6682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encrypted-tbn2.gstatic.com/images?q=tbn:ANd9GcRGcuziUQusofQp_XzbFjds5orBbJ_Fd84fmExBvSAGhJZuGD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7" y="0"/>
            <a:ext cx="9000798" cy="6705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b="1" dirty="0" smtClean="0"/>
              <a:t>Matthew 16:21-23 (NIV) </a:t>
            </a:r>
            <a:endParaRPr lang="en-US" dirty="0"/>
          </a:p>
        </p:txBody>
      </p:sp>
      <p:sp>
        <p:nvSpPr>
          <p:cNvPr id="3" name="Content Placeholder 2"/>
          <p:cNvSpPr>
            <a:spLocks noGrp="1"/>
          </p:cNvSpPr>
          <p:nvPr>
            <p:ph idx="1"/>
          </p:nvPr>
        </p:nvSpPr>
        <p:spPr/>
        <p:txBody>
          <a:bodyPr>
            <a:normAutofit lnSpcReduction="10000"/>
          </a:bodyPr>
          <a:lstStyle/>
          <a:p>
            <a:r>
              <a:rPr lang="en-US" b="1" dirty="0" smtClean="0"/>
              <a:t>Peter took him aside and began to rebuke him. "Never, Lord!" he said. "This shall never happen to you!“</a:t>
            </a:r>
          </a:p>
          <a:p>
            <a:endParaRPr lang="en-US" b="1" dirty="0"/>
          </a:p>
          <a:p>
            <a:r>
              <a:rPr lang="en-US" b="1" dirty="0" smtClean="0"/>
              <a:t> </a:t>
            </a:r>
            <a:br>
              <a:rPr lang="en-US" b="1" dirty="0" smtClean="0"/>
            </a:br>
            <a:r>
              <a:rPr lang="en-US" b="1" dirty="0" smtClean="0"/>
              <a:t>Jesus turned and said to Peter, "Get behind me, Satan! You are a stumbling block to me; you do not have in mind the things of God, but the things of men</a:t>
            </a:r>
            <a:r>
              <a:rPr lang="en-US" dirty="0" smtClean="0"/>
              <a:t>." </a:t>
            </a:r>
          </a:p>
          <a:p>
            <a:endParaRPr lang="en-US" dirty="0"/>
          </a:p>
        </p:txBody>
      </p:sp>
    </p:spTree>
    <p:extLst>
      <p:ext uri="{BB962C8B-B14F-4D97-AF65-F5344CB8AC3E}">
        <p14:creationId xmlns:p14="http://schemas.microsoft.com/office/powerpoint/2010/main" val="7653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encrypted-tbn3.gstatic.com/images?q=tbn:ANd9GcSrcwmJAvE2q7FJ3wB1HEb2vz4PzaN21LZIxbpI_9xXOZSj8FNFo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34" y="21770"/>
            <a:ext cx="8923252" cy="668383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1770"/>
            <a:ext cx="8229600" cy="6683830"/>
          </a:xfrm>
        </p:spPr>
        <p:txBody>
          <a:bodyPr>
            <a:normAutofit fontScale="92500" lnSpcReduction="10000"/>
          </a:bodyPr>
          <a:lstStyle/>
          <a:p>
            <a:r>
              <a:rPr lang="en-US" sz="4000" b="1" dirty="0">
                <a:solidFill>
                  <a:schemeClr val="bg2"/>
                </a:solidFill>
              </a:rPr>
              <a:t>Colossians 2:15 (NIV) </a:t>
            </a:r>
            <a:r>
              <a:rPr lang="en-US" sz="4000" dirty="0">
                <a:solidFill>
                  <a:schemeClr val="bg2"/>
                </a:solidFill>
              </a:rPr>
              <a:t/>
            </a:r>
            <a:br>
              <a:rPr lang="en-US" sz="4000" dirty="0">
                <a:solidFill>
                  <a:schemeClr val="bg2"/>
                </a:solidFill>
              </a:rPr>
            </a:br>
            <a:r>
              <a:rPr lang="en-US" sz="4000" b="1" baseline="30000" dirty="0">
                <a:solidFill>
                  <a:schemeClr val="bg2"/>
                </a:solidFill>
              </a:rPr>
              <a:t>15 </a:t>
            </a:r>
            <a:r>
              <a:rPr lang="en-US" sz="4000" b="1" dirty="0">
                <a:solidFill>
                  <a:schemeClr val="bg2"/>
                </a:solidFill>
              </a:rPr>
              <a:t> And having disarmed the powers and authorities, he made a public spectacle of them, triumphing over them by the cross. </a:t>
            </a:r>
            <a:endParaRPr lang="en-US" b="1" dirty="0">
              <a:solidFill>
                <a:schemeClr val="bg2"/>
              </a:solidFill>
            </a:endParaRPr>
          </a:p>
          <a:p>
            <a:r>
              <a:rPr lang="en-US" sz="3500" b="1" dirty="0">
                <a:solidFill>
                  <a:schemeClr val="bg2"/>
                </a:solidFill>
              </a:rPr>
              <a:t>Hebrews 2:14-15 (NIV) </a:t>
            </a:r>
            <a:br>
              <a:rPr lang="en-US" sz="3500" b="1" dirty="0">
                <a:solidFill>
                  <a:schemeClr val="bg2"/>
                </a:solidFill>
              </a:rPr>
            </a:br>
            <a:r>
              <a:rPr lang="en-US" sz="3500" b="1" dirty="0" smtClean="0">
                <a:solidFill>
                  <a:schemeClr val="bg2"/>
                </a:solidFill>
              </a:rPr>
              <a:t>by </a:t>
            </a:r>
            <a:r>
              <a:rPr lang="en-US" sz="3500" b="1" dirty="0">
                <a:solidFill>
                  <a:schemeClr val="bg2"/>
                </a:solidFill>
              </a:rPr>
              <a:t>his death he might destroy him who holds the power of death--that is, the devil-- </a:t>
            </a:r>
            <a:r>
              <a:rPr lang="en-US" sz="3500" b="1" baseline="30000" dirty="0">
                <a:solidFill>
                  <a:schemeClr val="bg2"/>
                </a:solidFill>
              </a:rPr>
              <a:t>15 </a:t>
            </a:r>
            <a:r>
              <a:rPr lang="en-US" sz="3500" b="1" dirty="0">
                <a:solidFill>
                  <a:schemeClr val="bg2"/>
                </a:solidFill>
              </a:rPr>
              <a:t> and free those who all their lives were held in slavery by their fear of death.</a:t>
            </a:r>
          </a:p>
          <a:p>
            <a:r>
              <a:rPr lang="en-US" sz="3500" b="1" dirty="0">
                <a:solidFill>
                  <a:schemeClr val="bg2"/>
                </a:solidFill>
              </a:rPr>
              <a:t>1 John 3:8 (NIV) </a:t>
            </a:r>
            <a:br>
              <a:rPr lang="en-US" sz="3500" b="1" dirty="0">
                <a:solidFill>
                  <a:schemeClr val="bg2"/>
                </a:solidFill>
              </a:rPr>
            </a:br>
            <a:r>
              <a:rPr lang="en-US" sz="3500" b="1" dirty="0" smtClean="0">
                <a:solidFill>
                  <a:schemeClr val="bg2"/>
                </a:solidFill>
              </a:rPr>
              <a:t>The </a:t>
            </a:r>
            <a:r>
              <a:rPr lang="en-US" sz="3500" b="1" dirty="0">
                <a:solidFill>
                  <a:schemeClr val="bg2"/>
                </a:solidFill>
              </a:rPr>
              <a:t>reason the Son of God appeared was to destroy the devil's work.</a:t>
            </a:r>
          </a:p>
          <a:p>
            <a:endParaRPr lang="en-US" dirty="0">
              <a:solidFill>
                <a:schemeClr val="bg2"/>
              </a:solidFill>
            </a:endParaRPr>
          </a:p>
        </p:txBody>
      </p:sp>
    </p:spTree>
    <p:extLst>
      <p:ext uri="{BB962C8B-B14F-4D97-AF65-F5344CB8AC3E}">
        <p14:creationId xmlns:p14="http://schemas.microsoft.com/office/powerpoint/2010/main" val="3259878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397</Words>
  <Application>Microsoft Office PowerPoint</Application>
  <PresentationFormat>On-screen Show (4:3)</PresentationFormat>
  <Paragraphs>58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Power of the Kingdom of God</vt:lpstr>
      <vt:lpstr>Questions</vt:lpstr>
      <vt:lpstr>PowerPoint Presentation</vt:lpstr>
      <vt:lpstr>PowerPoint Presentation</vt:lpstr>
      <vt:lpstr>PowerPoint Presentation</vt:lpstr>
      <vt:lpstr>PowerPoint Presentation</vt:lpstr>
      <vt:lpstr>PowerPoint Presentation</vt:lpstr>
      <vt:lpstr>Matthew 16:21-23 (NIV) </vt:lpstr>
      <vt:lpstr>PowerPoint Presentation</vt:lpstr>
      <vt:lpstr>PowerPoint Presentation</vt:lpstr>
      <vt:lpstr>PowerPoint Presentation</vt:lpstr>
      <vt:lpstr>To enter the Kingdom of God</vt:lpstr>
      <vt:lpstr>The Kingdom of God has come</vt:lpstr>
      <vt:lpstr>Jesus is Lord</vt:lpstr>
      <vt:lpstr>Power for what?</vt:lpstr>
      <vt:lpstr>Acts 2:43-47 (NIV) </vt:lpstr>
      <vt:lpstr>Choose</vt:lpstr>
      <vt:lpstr>PowerPoint Presentation</vt:lpstr>
      <vt:lpstr>PowerPoint Presentation</vt:lpstr>
      <vt:lpstr>PowerPoint Presentation</vt:lpstr>
      <vt:lpstr>Acts 4:23-35 (NIV)</vt:lpstr>
      <vt:lpstr>Acts 4:23-35 (NIV)</vt:lpstr>
      <vt:lpstr>Acts 4:23-35 (NIV)</vt:lpstr>
      <vt:lpstr>A people to be reckoned with</vt:lpstr>
      <vt:lpstr>The Importance and Power of Letting Go to God</vt:lpstr>
      <vt:lpstr>He brings us to the end of ourselves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pastorjohn@atlanticbb.net</dc:creator>
  <cp:lastModifiedBy>pastorjohn@atlanticbb.net</cp:lastModifiedBy>
  <cp:revision>11</cp:revision>
  <dcterms:created xsi:type="dcterms:W3CDTF">2014-04-05T21:47:38Z</dcterms:created>
  <dcterms:modified xsi:type="dcterms:W3CDTF">2014-04-06T23:51:16Z</dcterms:modified>
</cp:coreProperties>
</file>