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10" r:id="rId4"/>
    <p:sldId id="308" r:id="rId5"/>
    <p:sldId id="31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90" r:id="rId15"/>
    <p:sldId id="291" r:id="rId16"/>
    <p:sldId id="292" r:id="rId17"/>
    <p:sldId id="293" r:id="rId18"/>
    <p:sldId id="294" r:id="rId19"/>
    <p:sldId id="270" r:id="rId20"/>
    <p:sldId id="295" r:id="rId21"/>
    <p:sldId id="296" r:id="rId22"/>
    <p:sldId id="297" r:id="rId23"/>
    <p:sldId id="298" r:id="rId24"/>
    <p:sldId id="299" r:id="rId25"/>
    <p:sldId id="301" r:id="rId26"/>
    <p:sldId id="302" r:id="rId27"/>
    <p:sldId id="303" r:id="rId28"/>
    <p:sldId id="304" r:id="rId29"/>
    <p:sldId id="312" r:id="rId30"/>
    <p:sldId id="271" r:id="rId31"/>
    <p:sldId id="272" r:id="rId32"/>
    <p:sldId id="313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306" r:id="rId48"/>
    <p:sldId id="30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B45F-D196-4D41-AC9C-9051603F5E65}" type="datetimeFigureOut">
              <a:rPr lang="en-US" smtClean="0"/>
              <a:t>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9D3D-2EE6-44D5-8B77-CD5F1657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0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B45F-D196-4D41-AC9C-9051603F5E65}" type="datetimeFigureOut">
              <a:rPr lang="en-US" smtClean="0"/>
              <a:t>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9D3D-2EE6-44D5-8B77-CD5F1657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8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B45F-D196-4D41-AC9C-9051603F5E65}" type="datetimeFigureOut">
              <a:rPr lang="en-US" smtClean="0"/>
              <a:t>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9D3D-2EE6-44D5-8B77-CD5F1657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2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B45F-D196-4D41-AC9C-9051603F5E65}" type="datetimeFigureOut">
              <a:rPr lang="en-US" smtClean="0"/>
              <a:t>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9D3D-2EE6-44D5-8B77-CD5F1657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2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B45F-D196-4D41-AC9C-9051603F5E65}" type="datetimeFigureOut">
              <a:rPr lang="en-US" smtClean="0"/>
              <a:t>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9D3D-2EE6-44D5-8B77-CD5F1657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8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B45F-D196-4D41-AC9C-9051603F5E65}" type="datetimeFigureOut">
              <a:rPr lang="en-US" smtClean="0"/>
              <a:t>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9D3D-2EE6-44D5-8B77-CD5F1657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6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B45F-D196-4D41-AC9C-9051603F5E65}" type="datetimeFigureOut">
              <a:rPr lang="en-US" smtClean="0"/>
              <a:t>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9D3D-2EE6-44D5-8B77-CD5F1657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6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B45F-D196-4D41-AC9C-9051603F5E65}" type="datetimeFigureOut">
              <a:rPr lang="en-US" smtClean="0"/>
              <a:t>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9D3D-2EE6-44D5-8B77-CD5F1657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0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B45F-D196-4D41-AC9C-9051603F5E65}" type="datetimeFigureOut">
              <a:rPr lang="en-US" smtClean="0"/>
              <a:t>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9D3D-2EE6-44D5-8B77-CD5F1657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2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B45F-D196-4D41-AC9C-9051603F5E65}" type="datetimeFigureOut">
              <a:rPr lang="en-US" smtClean="0"/>
              <a:t>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9D3D-2EE6-44D5-8B77-CD5F1657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1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B45F-D196-4D41-AC9C-9051603F5E65}" type="datetimeFigureOut">
              <a:rPr lang="en-US" smtClean="0"/>
              <a:t>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9D3D-2EE6-44D5-8B77-CD5F1657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2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FB45F-D196-4D41-AC9C-9051603F5E65}" type="datetimeFigureOut">
              <a:rPr lang="en-US" smtClean="0"/>
              <a:t>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69D3D-2EE6-44D5-8B77-CD5F1657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9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wPIeNa5twhizsM&amp;tbnid=JOAnma43t-IbrM:&amp;ved=0CAUQjRw&amp;url=http%3A%2F%2Fwww.huffingtonpost.com%2F2013%2F09%2F09%2Fthis-is-your-brain-on-the-ocean_n_3895845.html&amp;ei=RXftUtTXBsPcoATe9YCoDw&amp;psig=AFQjCNHUboV40TN4cRyx0F5UPTbcyPIRjA&amp;ust=139138054540613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DaxgsGl8cOF1gM&amp;tbnid=QWy1rVYUoH4DqM:&amp;ved=0CAUQjRw&amp;url=http%3A%2F%2Fwww.greenwichworkshop.com%2Fcatalogue%2Fmay10%2F36-37.asp&amp;ei=yHrtUr7nC9KFogSbyIGQBQ&amp;psig=AFQjCNHiFY135IgRLIyYfdnzZV2L-snX0w&amp;ust=139138151396767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npZvpkt4FEivAM&amp;tbnid=7lSIH7DDZtKxWM:&amp;ved=0CAUQjRw&amp;url=http%3A%2F%2Fforums.ubi.com%2Fshowthread.php%2F183860-My-new-souped-up-torpedoes-)-Forums&amp;ei=yoPtUpTlHtKCogSlmYGADQ&amp;psig=AFQjCNHpcudRJn3h0e1GiF_duJGCDiSy_g&amp;ust=139138386243588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F0f9MyBgiU5CWM&amp;tbnid=qu07mp87x-7IoM:&amp;ved=0CAUQjRw&amp;url=http%3A%2F%2Fwww.strangedangers.com%2Fcontent%2Fitem%2F12545.html&amp;ei=dILtUvGQNI7koASHx4HQBw&amp;psig=AFQjCNHOeLzyhzU2b5qz2PMNCt2nRwopvA&amp;ust=1391383488478567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om/url?sa=i&amp;rct=j&amp;q=&amp;esrc=s&amp;frm=1&amp;source=images&amp;cd=&amp;cad=rja&amp;docid=Ijd23-wpte4MLM&amp;tbnid=J4SyOB3JpOwtmM:&amp;ved=0CAUQjRw&amp;url=http%3A%2F%2Fpoliticalblindspot.com%2Fsaudi-arabia-maintains-sentence-of-20-lashes-to-man-for-beating-wife%2F&amp;ei=-4jtUsKcEJL9oATgpoDQBw&amp;bvm=bv.60444564,d.cGU&amp;psig=AFQjCNGEBk7Jt2HsvoUHS08SpE20-VoJRQ&amp;ust=1391385051348706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www.google.com/url?sa=i&amp;rct=j&amp;q=&amp;esrc=s&amp;frm=1&amp;source=images&amp;cd=&amp;cad=rja&amp;docid=Xyxxry2Rqr2orM&amp;tbnid=3KHpgN6oh3Ft-M:&amp;ved=0CAUQjRw&amp;url=http%3A%2F%2Fwww.123rf.com%2Fphoto_18196394_stranded-rope-tearing-into-two-parts-the-insulation-on-a-black-background.html&amp;ei=E4vtUv-DNM3moAT_s4KQAQ&amp;bvm=bv.60444564,d.cGU&amp;psig=AFQjCNGfuNHWZE3cMuhT2dEse6mC-b2d_g&amp;ust=1391385447047451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FIHp-n_v8KxzOM&amp;tbnid=n-QRlSm9ncM7DM:&amp;ved=0CAUQjRw&amp;url=http%3A%2F%2Fbibleforums.org%2Fshowthread.php%2F237686-God-s-Grace&amp;ei=1W_tUsLGA4iikQfW7oHoBA&amp;psig=AFQjCNE49avA0aDDRoInE-hgyIL56FE56w&amp;ust=139137872197529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kgnyiTPI2I2KxM&amp;tbnid=YB18KCIcdvVJ3M:&amp;ved=0CAUQjRw&amp;url=http%3A%2F%2Fgawdeepah.blogspot.com%2F2013%2F05%2Fwhy-i-write-perform-words-poem.html&amp;ei=4m3tUqaHHYHWkQfd1IGQBg&amp;bvm=bv.60444564,d.eW0&amp;psig=AFQjCNH6uZ07joMmVAVRjnqbaVOisFVWYQ&amp;ust=139137806677767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till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4" y="0"/>
            <a:ext cx="9101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90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devil had dominion over 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</a:t>
            </a:r>
          </a:p>
          <a:p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regained the freedom of mankind through the cross of Jesus 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</a:t>
            </a:r>
          </a:p>
          <a:p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the precious jewel of heaven was a prize worth more than all of mankind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21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battle going on in this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</a:t>
            </a:r>
          </a:p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cross a great victory was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won</a:t>
            </a:r>
          </a:p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Ransom was paid. </a:t>
            </a:r>
          </a:p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Son of man also came not to be served but to serve, and to give his life as a ransom for many" (Mk. 10:45). </a:t>
            </a: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not your own; you were bought with a price" (1 Cor. 6:19-20).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21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 struggle going on in this world, we must not imagine that the devil is an equal to God in the warfare. </a:t>
            </a: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37493"/>
            <a:ext cx="5096190" cy="322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1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MORAL </a:t>
            </a:r>
            <a:r>
              <a:rPr lang="en-US" b="1" dirty="0" smtClean="0"/>
              <a:t>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https://encrypted-tbn2.gstatic.com/images?q=tbn:ANd9GcTWzJEYp1b0M1i73W-Ndj7PQG5lWvMR2s4faC7_fOGKzzgZwRq_8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9" b="9790"/>
          <a:stretch/>
        </p:blipFill>
        <p:spPr bwMode="auto">
          <a:xfrm>
            <a:off x="990600" y="1600200"/>
            <a:ext cx="739261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1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MORAL </a:t>
            </a:r>
            <a:r>
              <a:rPr lang="en-US" b="1" dirty="0" smtClean="0"/>
              <a:t>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utoShape 2" descr="data:image/jpeg;base64,/9j/4AAQSkZJRgABAQAAAQABAAD/2wCEAAkGBxQTEhUUExQWFhQXGBoaFxgXFxoYGBwXGBwaGBoXGBcYHCggHRolGxcXIjEhJSksLi4uFx8zODMsNygtLisBCgoKDg0OGhAQGiwkHyQsLCwsLCwsLCwsLCwsLCwsLCwsLCwsLCwsLCwsLCwsLCwsLCwsLCwsLCwsLCwsLCwsLP/AABEIAL0BCgMBIgACEQEDEQH/xAAcAAABBQEBAQAAAAAAAAAAAAAEAQIDBQYABwj/xABDEAABAgMGAgYGCAUEAwEBAAABAhEAAyEEBRIxQVFhcQYTIoGRoTJCscHR8BQWI1JUk9LhB2JykvEVM4KyU4OiQyT/xAAYAQADAQEAAAAAAAAAAAAAAAAAAQIDBP/EACkRAAICAgICAgECBwAAAAAAAAABAhEDIRIxE0FRYSLB8AQUMnGBobH/2gAMAwEAAhEDEQA/APF6K2Sf/k/A+URqQRQ0hsSom0Yhx5jkYBEKYWJDK1TUeY5iGQAImHGGiFhAGKmuAQ1Mx7T3w1W4r+0DoW0So9sKhnJUTplSC5CAVy+Gf/GsCo9IDIsYns6m1YvnzoYAFnWfs9ar11EAa015QtmASQTmKtyrUwXewcy5SKhCeVTUkxFLmIQCgEKWoEKUMkhnwg7lqmJatDrZDOOI551D8ffAykVyHdDTMeHrnvzhpUSRERwTDiow0qigHhMcpMNxiOM0QAcktE0ubQDjEBm8IdKBLnaEBbWhmXxUn/rAtr7JAG0OnEkKA3TpwiG2io5RHsr0FSpoBmOXLOHzfaJLrndmdVzgp4iK4zA5fMtWH3cH6zN8BIbQuKnhDrtiDp095dRksd9DCXrOBkSm1SunfASkHqjX1x3UIaDZ9lKpMga4Vj/6haS2IMvCW86Wwy6uvMD94nuVagqcEgEY1BT51USGhbxATOSGqeqHd2a+XnC3NLWJloASG6w1fiqkQ3p/3NYf1IdPll8j3GIVHIAGheLOZKWHJTRvV/eBBMAVVJG1ISZqyKf6GR7wacopiC+R9kaa1LCpS2BemnHOM+MQokZ5qVv/ACjTnFRJn2PQohPaYVcB3NW4Uj0qxXdZerR9m/ZTXAa0FY8umWZbCqXUWep7zSA/9ZtCeyJ8wAUAC1MwpSuUaRMpAUcIR4WKIFQoguKRO6VZslX/AMn4QNHPAA9aGNYR4cidRiHG3wOkKqVR01HmOY98ADQKPpD0DjE1hUSCGBAr4xIvkITZajogo78IWxFpgo9a8odLTBnXEZAQmxqA23TysqYFyaltBkIri6TBk6eo5tAhrWBCkkiNzC1hYeqKIIwkmO6uJ5IdJOzecTSrDNVlLURy+MKwIrHYlTFhCA6jkPnSNhZv4fFhjm11wig4AnPygnoNdmB1qSygSC/kPBvGNv1JYxnKfwdWLEmrZ5dfPRpMgOFlQ4j4QNcNwWi01kyTMSFEKZSQAWcO5Bi86WoUkkF2z+fnSKXoxbZspZVKKwKY8L0AyUptq+cXDfZllik9GjsnQi0l0mUlNUn/AHQcs6h2hLT/AA3nklijs6FSnruSmN10SvtS5nVTTiJolTDMDExbQjI7iNomzgrJ+8QP7SXjVwUWZXZ84Xn0StEgKUpGJj6naYcQz+UVNgWh1BSikFJDjjvvH0ze11JW5w1JoRHh/Tfov1U15VXd9Aa1blSE0qtAUVmUhgMYwgipHA5iNNLl4gjq58pJKSxwkg1q1dPfGMN3TfuHyi7uuUZaCwaYoBnFEk0pyzMc81H4KSZe20dr/cQ/Yfd2FQIhu+VMxqIMshziALKzJBPdFFOkKEwuokJDqJNSd0nWrMOEW/RaatUyYtKQxSAok4WY7Nq5iHGNNmkW7QfaJ5BYpL8xANpWXBKVBsgM677RYW1SncJyer17toEC61SoHk8Skl0bP7IbZanlKBcUoGMUqXIoknyHiYt72tA6vCHd9i/KKmV1jKGGlC6i1a/GNI9ESexy8RSxKU7ZqPwiqVdpc1g8BQAxFNdgT3QJMtqnPa1jSJlMrYUQkLFmZ0KBCCJJcpSqJBJ4B4AGQqVMXEFouuafUI5sPbEybqA9OdLTyLnyhWgB7LOGIeqXDnQ11GnOLK0SWzgdUmyp9eYo8AB7RByZoKXAdJ0Of+Yls1gV+CsPBiSdL1TUbaj53gfrIBnGXiUAGrvl4xKbuQn0p8scu1As1QaIMY0ENIiXZYol2VOapiz/ACjCImFskj0bODxWX8oqOsMKHg4kFub5Un0QhA/lQIGnXtNVmtXi3kIHRZlHSLro10Tm2ycmUigLFatEoepyz2Gpg4oZtehSD9DllQKSoqUCdU4lAKHCmfCNTMnpCAAMhWLnpBc6RJlIkpZUsBEsDVIB7PgHHHnGIm2wAkKWlLB6lqbsYzmmmduKacV9AfSQBUohqxjLDIUHKXCcXaGhCXbzJ8ovrxvKWsNLUZhfQMnxOcRCS6GGaqeP+YcOiMjTdl90KQtVollIBLAl8mTQq/t9setyKFWz4hwCg580mPPOgliKp2JIASnPgAGCRzPk8b63AJRiJYBwa+qoN5Eg9xjduzlG3nMxICU0MxYQP6alXfgSqMj0juoTvpCAO2lXWS/y3KeRMtQ/xGsmEEoW7hAJHFahhSB3FXiYDlSGtYf7iAeJAW//AHgTGeL4gQ8NJG0WF5WIy501GQStQB4OW8oFUWy0zLV7toynGmXF6ISkJzHcPedILuu0KxKAAZsnbKAl8dYnuyaylMQ7alozkrRcewyfaCCQUKdnpWkQrtFUkIVq/ZPdDl2wkjsjIiihrzaBFW0AsQsHhX2Rko16NW79kV7WoFLV/tL5iKfr+BYamldqxcW68ElGHtO+ZBihmgl6UJcOQNAN+EbR6Mp9irOTkV2c5l4pZhDmmpi8TKUw9FO2sUK8zGkTOQohSIkTKeJUWYmKMyKXNUAwp3B/GOQpQyJHIkeyCxYjvEibMkZmFaHQEpSjmSeZJ9sORIOgiwEtIjuuSMhBYA0uxHOC1EgNDOvJyEd1azCZSlRDMndxhEzgrMAHcCh5j3xYSbrWfVPfFlIuhR9IM+wrCbSK2zMzZMz7vfoeRh0q71H9o2tmulKaK7Q1EW0q7kAdkcW1ifJ8Bwb7MRIuBVCU+MWUi4R6xblGkEitN9476PSIc2UoIqrPdkoR7F0SudFns6QEgTFAKWdXNWfYAt47x5/c13Fc+XLLMpQB/pBcnwBj1rUxpj3smfwJPkpWGNWrQkHuKS4LHSMPf9klKtAQkKUshQQoKJY1K0KJJfE5IB1xRuFAio+e6M/KukB0kqK1A4V0cLDEKSDQKBGIPm0a1ZCdbPML2uWdImCWEJHWJZirt5nPR8tfgKG/pq5Cpbq7TD0aNXtcyU4Rwc7xp/4i2pUxcvEwnImoRhLgCYFFLpYgsR2hXKMhfKTaCJtSXWP+CVFiTkKDIeEVHF39BLJZ7R/D5vocrCSTMMwqUluyQWSTsGT4njE6lIIxE9YZU3tKU6qPmCrQJPlFR0DtS/8ASLNLl0mL60P92WJswFZfhQc+EaZVkTLWZTMiYgAf1JBSe8pY/wDEwhEtl9IhnILorQYtW+c4mlSftVKd8KcL/wAxqYpuj149vqlekHS+rjXyI8I0IABCRlUnnCGebfxGu7CUThkewrn6QPt8BGSFUhtqg8I9X6b2HrLJMAzSQpPMH4Ujyq7Q7ij6fPhCmvxscXsDXKVWOlS8Bdno1YuUyPBoZMsw2f4RhZrRWGYkVwV5w2TbgmZiUmhDZci/lBxsJPwhn+mjv90LQWymvu2BQOAFnGlYrJdkmK9U9/vjUTLvFWfLaIhYV6H9xFJpIl23ZSJsM0hqDzziD6uneNP9HWkZRwWv7sPkLiZbqkjWGFYGRiaVd6j6pPdFpZrhUTWnxi7SIplIVk5AxwQT+0a2z9Hk5qcnbTeLCz2JADBIB7olzRSgzG2e6lrNEqPsi0s/RpXrMPbGpCGyb9tRTv8AGHBLae3z74h5GUoIp5fR2WM6/OkHSruligAb50g2vDDp78oehJPu3iG2VSIUSUgZAU8okloS7kB2Z2rEskPs1B8+2JMGdKb8Pl4BkHU5FwR86wuFtGPCJZcpxttyh6U13hAQA5ZZ1PEQ5KHptvv8tEqxVxVqGHpkjOrHendABcdB7EDPMzMIQ3DEqnsCo3KhrFD0KseCzlWq1E9w7I9hPfF9iDs4fbXwjpgqiYyexBFTeq1NkXBBFauMmAHnFotQ3YxnL/t8tIMxRWcDsnJ1VYB6BzrFknlX8SryBt9qCQn7NKFBRFRMIlJcf8VRnrumkSUpKSQXAIarkkAufOIb8vRdoNptCwErmzJaWTkAlJpXghMOuZzLl/1lhswKn846FJ/ivr9SGuz1P+FtvBl/RFMJkshVPWQ7kP8AyqJP/LnG3v5JKQU+kg4k8x8tHiVntkyz2iVORQpLh/WoQQeBDjvj2e77cm0S0zUHsKGuYOoPEGhjOaplR6Mp0hWUFNplZKIUeChWveGMb+xrC0pWH7SQe4h4x1tlBK1SV/7c2qOCtR3/AAjQdFJpNmQk1Mt5Z5Iok/24YzKYTfCHSBoVAnur7Y8gvey/RrYoZJKnH9KtuTt3R7Hb0PyjBfxMsH2MucaKC8HMKBI8Cnzh1egTKaYkau2W8cGjrCsLlJU9WY88oeQMmz8X5bRyNVo2GKQMm7vf87RypQJyAHH9o58wz7fO8dg2/wA90IY1SQHr5Q1RD6CGqQeOfzyhFv7uMMBJiNq/t7oi6sfd84kKsOZ5j94H+lfL/vAIrOrwO8wt/VEkwYQCVHm9YgtFiLpGLsk9qDvolc+VPKGzoS3SRCi1nCxW/F2Pf+8SSZimxDCEn0TjLnizGkCrlqVN6tRGFn4HZ+/TKLJFgLOlWL2/CJdIFvSIlKmAOWYD7x+EPQtbpL0agKiBXU7xHZ7MtbKUeKA1GHrHc68Ifa5S0N6ylUG3ee94VofFk0uct+0HALkhWXEBqwTLtIIoVYWzejbktlFf9HWcyDTUU7h8X5w1NlWsHECygzmrNUU2pBoTj9Bc28AzJmKT/NgcPw/xD7Ta1Imy8UwegRk/3xt7YClz1oABT2UsCUK2oHSIetRE6WyvUWXPELILeEXRmGpvYl2WgkCoIYsNq1gqRbj2gEYikscNKl2Nc8oqPpZxySplHEQ5AFOzSmeZh2MFU50D0xnT728KkOjRC2S8RBxApTiLjSh98DSb2l9vErNThw9NOWzRWInkTVYVYfs0ej/6++Fkz1DrGmV606c+BhBws2qOmMqSSEhS04EhOiQAK05wZYuky1TwFlKUMo4UpdRagqcg/LKMRdd4rlzp1MSewVAlu9J0PIRpLtnlFpTMlJ6xJADOApLhIJPjUZ5x0RlZzzhxNvItaZiVdWe1sRX/ABFBe06VjaerFgIJASAlIByO598W0tMzrhMMspGEg1BfPX5yjN2aQq0LMsFkmYozGzwpY1PeQOcWQeL3/LSJlqBVhef1gSA5AUVUOQHpjyie4UBMtKwug61ixfEUoCaHZ4MvFCl260mUkqRMmLCgklKkpBKQX+7QHwiK6FnAmpznIUk5hRRiqWr6BrwjaO6f+DOQQVCYlIc4wkuCCclFWe7ERf8AQvpKizTeomTOxNUEhgSEzDQF9jke6K2zLIRLD9kgvxOJUZG85qkMh04klQUEkKD01HfCyaHE+gr/ALD1stSclJ7STsRxgDoNfKSiYFqL9YXLFnCUvFV0evwzrJMkrJM6SlIKiarTiAxc6MY0/R6SnCpNGWmWop0fCyjzyMZWWH3l/uyW3OXdGF/iVOxdXLKqlTtnQAhzsKxtb1VhXJwJqHwjwYR5d00mlUxdSVAst8xqByJfwhoAXo5PAUZZLg1SeI27vZF3MGpoN6RiZE0pIILEZHYxV261zFqPWLUovqfdlEZMduylOkba233IR64Jf1Kl9eEVNq6WCvVyzzUW8kxlTCeyEsaE5suZ/SeecsKRwFfOArRfM5QrMV3U9kBQ0xXFE2xypqjmSeZMRQ+GwxHoEy6p5KT1ZASpySpPIUBOp8oNVd88N9kDkKqGcHzr1RhNFf4rE0y9kH1V+knTZQheKPyaeeZSG4LQV4lJS5GFIBDNnUlq0MGyLsnooZTkh6LTkGfXjFqq9kOnsrorbgR74l/1VGJJZeSgzV9U+6B4ov2JZpIoLJdNoQllSnIeiSD2SS1SRoIZNsM9SwRJUMKquWoRnQmtRGpReksKdzVIozZE7tvEsi8peJXb9Yf9U/CJ8Efkv+ZnVGRXKWG+zUe6kPsqVdUHdKi4dq57Hl5xrJdqSZRAVodDoS3DaJ1plqIfAoVfI6ftCeD7Gv4l3tGFEsmi5gZWgSAVAVNfCJpwlqViLDChSWZ9FDPg48I2SbpklR+yRwYDXPLlAE7o9JVLB7SScL4TuQDRQO8J4pDWePszEi7kfZlyMCidyXw0f/jDrRZO12F4SodoKSFAtrz/AHjQzej7AIlLAIBYqc5MK14+UDi4pwBUpQWoAhgAE7lqvoIzljmvRpHLB1so/wDT8OJSjjJSxYMAARp3bRJLs5CsScSXIKk4XBrX50eC50kyw8xJT/UCPBxDit2BodvbGW/Ztp9FYsHFiSFIUQzs4LU7ssoM61aJnWoUJag+QBCk6BQ38YJAxbMKAcdy0MUgAJD8Co50GbafvDt+hcVWz1Cwy1NjXMK8QDNRLGrgbxUWGSLLItM1Rf01ZNkKJ8fbBnRaYo2WWFVKXSDuElgW5MO6Kbp9bPshZ0OVzC5AqSHfTj7I7E7RwtU6PFrffaytkzcIxVBQCc8nAPhE92rSFAAknr5qlqNHZJSzbdrzgaZc4M12wgLcl3yLmkNsVrCJrBBUKuwJwlRBJLA7CNYTVb+SZRZoJacLgKLEFkqGTtV/n2RmLrl4pgQFYSFqJ7LuAzVPI+MaNXadIUHY9o76A98UVyApnLKqKTQjiT+0LLJdIUIvtl/ItXUqxAkkl1E0fhyzj0DoxbhaEpMqcOrIKSAO2CM0Hk28eUXpanLHXIM9eUTdBekKpFtkIl1lzJiUrGZUVkJxhtQ+Wz8DGSLZ73a5DmUpKqI3ckjn3R5j07SkWoKdiUsujhQdvHjyj1O0DskaH/MeZdJLWj6Q/V9YtCcIcgS0qJJxKzJOVAIq0tsEm9IxM5DKLZacoZfd2FMqVPBdMzElX8q0mgPNLHuMF3taUJ7S5hVN+6EsPbQc4deHSeXMsZsoltRKsR/8iS5P9rjvh81JaCUWnTMw8JpCkxZ2O5JixjmfZSgKrWGfglOZMJuiUirMWUm5yE9ZPV1SDk/pq/pT7zBCrwlST/8AzJJUP/1WAT/xDU1ipnTlLViWSpR1NTCtsekSTpycpaMI3UcSj45d0Dd0WlguGbMrhwJ3WCPAGLhPRJLB5hfXswuSQU2HqvCWUkYqkNkc2iWZeaGzL002L7xTqFDEqTC8kg8aLpN6yyQa0IJpprrE6r3lFSSCqhL0OoI3jOTCHBgmUeIifJIOCNCu9ZaiDjoARUHcQsq1yyostNW9jbRnUM5yh8xAZ4PKx+I0IAKFMx9L3xOrNNVCu52O9IzGHYnxiaVNWBRRDGH5vlC8RppU9QJZW2YHHVMTJvNQlgEbZKOihoqkZqVeMxJqQrmKwTLvM4WUhhuDXN8opZYkuEjSovXthwcj6vFOqT7oLl29BC2IJrkRt/M0ZgXnLLGqRV/LNonlzUqCmILu3gN4tTT6ZNNGq68Okk6nMMPROuUcuzoWo4kJUGDFgc3dj3RmUkgoIKhXQn7pgiXalhRqDlmK66isNgmFm5pZT2ewSRxGbQyTcKjNGJQMsVLO50Z+6v7xHZ71UAHD1Gr68a+cWlmvyXkoYcvN9+Uc+bHcfwWzaGVrTejQXfQYKAAU+EZzpxMEpKpoorBgfVmUR5/9odeF9koHVUUWJIOQzbLM0jEdJLfMXOQFKWvD2sJJUCat2XqxDtBi5VwrZTjrn6KeUE40y5jkzDgYFmJGJVeAYFtV7gxbJu9I7KAMiwyG2m/ujN2uUZc6VOmBWEKDULtmc8yXJJ1JMa4k4yyFYCkKSWzGZOeVU14wssapel/39/6NcORV9lNOsc1Jqgq7wlI8K+J8IEXdhKitQSh2DpUaM+msXdrm0Z3D5PtT217oGl2XESHYgcW/f94hNo0cFLspl9HnJxLDbhy42dIfuiwuuyIs60TEBDoIUwSrtYTTESx3rBSZODN+O1d+McZaTlR9Dr88YfJk+NI9C+t0oykkpmAlL5A+YL+UeP8ASC9pgmzClJSCokKIrXbSNXYpnWJ6oMmYPQJFC2je7Z4Gs97SZwWmZJUlSFFKillJxAkEoOZHdF87WxeOutHn8myTJqiUgly5JoHPHKCZVyq9Yv8A05NzNY3a7PIUAMQpliBT55QBeEtCAopWCQ3YcKUxo9DlR3bTOFyfoSxJdlFYZ65BeWEjmkHLiQ/nAl4zpk0lS5hUXdjl3DLyi1XWmnjDV2RJqxTwJfxPupDUvYpRXQHdNwrnDEpQSgZ6nwHvjSWK65UtihDqb0lFyXArt4NGdmoKS6UEMMw473iWRfkxHpdoDRWfjn4vDdsz4pGoD4RQvwrlVuJhg5p7yX76wNYLyROFOyQWwk14EF2IplBToHqnwMZNMoyiVHjD0xGmHpjY5rJIeIjAh4EILJEiJErO5iIGHtCYWTCcRE0qcTRn5RAJWpoPM8hHFegoPnOJopSaCxOSOJ8v3iTG9XeAIVMKilMOlwqHGSmB0gMGHJmneFQ1NB6Jyxks0ygpF6rBcpCt96RWKn8IVE8HgYFKSHUWW8q9EEBwUtBkuelRooEMPad4oQ0RzEDMU5Rayv2LxI0qbxw2oWUS+zhKgXyAGzVisuK1tMnLDFeJSQDmEAkMPDSFs18rBxdVLUtKfTNFAZOeG/OKazqQlSyBVRJKhVzz2jSDcd/JeaSkqRYfxCvMTBZ0qSQAVKV4ADyJi46Gz+tsoeoSUymOeFCqU5KA7ozV94piZSkALUgu2bhsm5tBfRsLTKLulQmYmGmIjTSNL0c3s09ruSWonD2ThFKtrp3RTC7pkpYUsdlqKBpz+d4spN6rSWWMYYVyOsW1ntKJiU4S9KpOfq5iIeOL6NY5ZL7MheWQ4nyrFYiW57PhpGrvG6EzQMJKVYXAfsvTTvMZr6OtBwrSUmmYpzByPdGE8bidePJGSOwkjtZ7jOB1WfDll5eDZxJbCX4bRVzrQdCw7q90KKRTbQYuad0j55wOlKXehI2EDFeIUDHb3D4RAuWdQzZu0WomTlZYTMRDjvHvAgRc87Hu/aBAtI9bw+MT2ialSQyi4HJ/DWHxF5GPSJmgcbEeGE6QycjcMYrJk08TzMIi1Ea02iqJ5Bc+WVCpyyqIYJK//Ir+794Yo4g6T8e+IMJ+95iDZLcWW4ESAQwQoUIZzEgEOAiLrREiCMzT2nuhASoQ+UTAgZVPl3QMq1aCg2+O8R/SIKALK9TDSuBDaIjVaIKAPC4VKoATPieUt4XELDEqhzxEhMEITCcR2c0IJewiYRIDDULDkQps5faJ5Usnk+f7COeJrE2PuMU4KtDUnYPMkk+7KvdAhEWipfacO4HllFfNQxfQmMnb0zV12hiFMaUiaxkylqJUVBWlHzB90DnP4RNjBhJtdBp9lvItyVE6U+MEP6JerZjujOqz2h8u3KRmXHz8I1jk+SHD4NTZL19ELr2c6fy/DXxgu0IStBBqGDbg184y8i1pXltB0m2lFM00HKu2o4eDRt2RewK97IZZLlwcjvl51jOWqQkV30yjczpqZiDkXemYBYgEHmM4wd5zShZS1Qavy4xi4cXo6lk5LZGAgZ07v3grrUEVJI0pXzOXD2RVdedh4CHGeeHhBQrC5hQN23b27QMFJKga0hotihkB3pBcRPKnFWgSdmp3GATYLbgMVIHKeHnBvVFSiCMtR74dJlDKASA5csZGhOrnwI2hTI5RYLCWIzpEsmzHCHfIeqPhBdg6iAG0wiZxNBAwltVVOGp+AjlTXpkNh79zF0c4YLQE5VO+g5D3wz6QTnnAgh4goAjro4TIjQgnKC5Nm1MNKwIQ5iREgwWmXD8EUoIVg6JIHGCZa4VMuJUSorSJsklGCJW8RIRBCRGclY7JAI6EEc8MQ6J7MnMnakDoYltNYmVM2oBEtlIPu1QxqfOh7q/tDb1wAZAPwiS65acOMjtF/AQtqlpmEoNC1DsYmi7MvMWxLGGCYc9Y60yylRBzBhEivCJasLJTNpWITOcws6KuatjC4lKRYoXhIIOsHWe8MVDnpFGJ7iEKu4xUW0NpPo0ku0FJzpWnE6xn75WVzlqIatO4AA94r3xNZbX6quHd+0AWtBUsnjFyehY+xuADeGsIkFnLPXzjvo5OXgYg2GYToIfLB3prlD02U0pEyJLvT57oTY0h0hQfCajhQhuPugvqhmKjcaQNLWElhkxPI84nE5OYJB5U74llRaVkM6h5wGoH7q/nug9eFWSgCeBY9+hhn0T+Y/2qhoJM+kfqTd34Cy/kS/0x31Ju78BZfyJf6Yv46NjmKD6k3d+Asn5Ev9Md9Sbu/AWT8iX+mL+OgAoh0Nu8ZWKy/kS/0w76oWD8FZvyUfpi7joLFSKX6o2H8HZvyUfCF+qdh/B2f8lHwi5joApFN9U7D+Ds/wCSj4QJeVzXdITjmWSQE1qJCTUJUrROoSQNyw1jSRDabOmYMK0hQcFiHDpIIPMEAwBSMqUXXiw/RpOIvhAkJ7WEpT2ezUEqDbsdokk2e7FIWtFmkKTLDqaSnJyBplQ1yauUXyLpkpKCJSAZYSEFvRCAoJA2YKV4mElXRJSnCmWlIpRNMgQMtgYApGfs8q7lLwGySgSoBB6lJCgerDvhpWainGIpZu1QxfQ5YQ5GMyEYWEkWjFk7YDzcRpP9IkMB1aQBk1G9DIjL/bR/aI5N0SAGEpLBqNSieryy9Ds8RSAKRn0puzCVCyymABP2CWDqUgOWbNKtdIcJV3MSqyS0gKUCTISwwrMsKJAoFKDD3Rfm6pOEpwDCQAc6gFRYl3NVK/uMcbqkkv1acyeDkuaZZ151zgoZTWWXYjNTJFllpKkY0gykpLOp+y1AMIL/AMwjlS7vcKNlRUlldQPRSQkrdvQBUK8couE3TJp9mKZGrj0hm75LUOSjCm6JNPsx6WLXMsTrk4Bw5UygAo7NYrtnzAPocoqVkV2dIBYBWZG1e6DF9GrAAoix2Y4XcdVLFQHYkhhQjxi1k2CWkgpQARk2lMPspE0+SlaShQBSoEKByIIYg9xgAxH0exfZvdtn7amcS0lOHGhAWlXV1SSvNWEHCWJo7J922ABSjddlKUrYrEpKkBISpSlFSJR9HCxZwCfSzjXm6ZPZ7AOHJyTqFDM1DgFjqBDRc0jDg6sYPuuSMmZnyYs2REAGVmXVYU9aU3ZZMUtXZBlJQpYxlCSkmSxdQSAxPpCog6xXHdk+bNQLHZCqWwV9lKUcVQoNhdkkM+4I0jQpu2UFFQQHJBJ4pOIcu0Saal4ml2dIUVhIClAAqapAcgHvUfGACn+pV3fgbL+RL/TCjobd/wCCsv5Ev9MXsdABRjofYPwVm/Jl/pjldDrvOdisx5yJf6YvI6FQ7ZSfVGwfg7N+Sj4Qn1OsH4Kzfky/0xeR0OgtlCnoXd4ysNlH/ol/phfqZd/4Gy/kS/0xex0ArKH6lXd+Bsv5Ev8ATHfUu7vwNl/Il/pi+joB2z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UUExQWFhQXGBoaFxgXFxoYGBwXGBwaGBoXGBcYHCggHRolGxcXIjEhJSksLi4uFx8zODMsNygtLisBCgoKDg0OGhAQGiwkHyQsLCwsLCwsLCwsLCwsLCwsLCwsLCwsLCwsLCwsLCwsLCwsLCwsLCwsLCwsLCwsLCwsLP/AABEIAL0BCgMBIgACEQEDEQH/xAAcAAABBQEBAQAAAAAAAAAAAAAEAQIDBQYABwj/xABDEAABAgMGAgYGCAUEAwEBAAABAhEAAyEEBRIxQVFhcQYTIoGRoTJCscHR8BQWI1JUk9LhB2JykvEVM4KyU4OiQyT/xAAYAQADAQEAAAAAAAAAAAAAAAAAAQIDBP/EACkRAAICAgICAgECBwAAAAAAAAABAhEDIRIxE0FRYSLB8AQUMnGBobH/2gAMAwEAAhEDEQA/APF6K2Sf/k/A+URqQRQ0hsSom0Yhx5jkYBEKYWJDK1TUeY5iGQAImHGGiFhAGKmuAQ1Mx7T3w1W4r+0DoW0So9sKhnJUTplSC5CAVy+Gf/GsCo9IDIsYns6m1YvnzoYAFnWfs9ar11EAa015QtmASQTmKtyrUwXewcy5SKhCeVTUkxFLmIQCgEKWoEKUMkhnwg7lqmJatDrZDOOI551D8ffAykVyHdDTMeHrnvzhpUSRERwTDiow0qigHhMcpMNxiOM0QAcktE0ubQDjEBm8IdKBLnaEBbWhmXxUn/rAtr7JAG0OnEkKA3TpwiG2io5RHsr0FSpoBmOXLOHzfaJLrndmdVzgp4iK4zA5fMtWH3cH6zN8BIbQuKnhDrtiDp095dRksd9DCXrOBkSm1SunfASkHqjX1x3UIaDZ9lKpMga4Vj/6haS2IMvCW86Wwy6uvMD94nuVagqcEgEY1BT51USGhbxATOSGqeqHd2a+XnC3NLWJloASG6w1fiqkQ3p/3NYf1IdPll8j3GIVHIAGheLOZKWHJTRvV/eBBMAVVJG1ISZqyKf6GR7wacopiC+R9kaa1LCpS2BemnHOM+MQokZ5qVv/ACjTnFRJn2PQohPaYVcB3NW4Uj0qxXdZerR9m/ZTXAa0FY8umWZbCqXUWep7zSA/9ZtCeyJ8wAUAC1MwpSuUaRMpAUcIR4WKIFQoguKRO6VZslX/AMn4QNHPAA9aGNYR4cidRiHG3wOkKqVR01HmOY98ADQKPpD0DjE1hUSCGBAr4xIvkITZajogo78IWxFpgo9a8odLTBnXEZAQmxqA23TysqYFyaltBkIri6TBk6eo5tAhrWBCkkiNzC1hYeqKIIwkmO6uJ5IdJOzecTSrDNVlLURy+MKwIrHYlTFhCA6jkPnSNhZv4fFhjm11wig4AnPygnoNdmB1qSygSC/kPBvGNv1JYxnKfwdWLEmrZ5dfPRpMgOFlQ4j4QNcNwWi01kyTMSFEKZSQAWcO5Bi86WoUkkF2z+fnSKXoxbZspZVKKwKY8L0AyUptq+cXDfZllik9GjsnQi0l0mUlNUn/AHQcs6h2hLT/AA3nklijs6FSnruSmN10SvtS5nVTTiJolTDMDExbQjI7iNomzgrJ+8QP7SXjVwUWZXZ84Xn0StEgKUpGJj6naYcQz+UVNgWh1BSikFJDjjvvH0ze11JW5w1JoRHh/Tfov1U15VXd9Aa1blSE0qtAUVmUhgMYwgipHA5iNNLl4gjq58pJKSxwkg1q1dPfGMN3TfuHyi7uuUZaCwaYoBnFEk0pyzMc81H4KSZe20dr/cQ/Yfd2FQIhu+VMxqIMshziALKzJBPdFFOkKEwuokJDqJNSd0nWrMOEW/RaatUyYtKQxSAok4WY7Nq5iHGNNmkW7QfaJ5BYpL8xANpWXBKVBsgM677RYW1SncJyer17toEC61SoHk8Skl0bP7IbZanlKBcUoGMUqXIoknyHiYt72tA6vCHd9i/KKmV1jKGGlC6i1a/GNI9ESexy8RSxKU7ZqPwiqVdpc1g8BQAxFNdgT3QJMtqnPa1jSJlMrYUQkLFmZ0KBCCJJcpSqJBJ4B4AGQqVMXEFouuafUI5sPbEybqA9OdLTyLnyhWgB7LOGIeqXDnQ11GnOLK0SWzgdUmyp9eYo8AB7RByZoKXAdJ0Of+Yls1gV+CsPBiSdL1TUbaj53gfrIBnGXiUAGrvl4xKbuQn0p8scu1As1QaIMY0ENIiXZYol2VOapiz/ACjCImFskj0bODxWX8oqOsMKHg4kFub5Un0QhA/lQIGnXtNVmtXi3kIHRZlHSLro10Tm2ycmUigLFatEoepyz2Gpg4oZtehSD9DllQKSoqUCdU4lAKHCmfCNTMnpCAAMhWLnpBc6RJlIkpZUsBEsDVIB7PgHHHnGIm2wAkKWlLB6lqbsYzmmmduKacV9AfSQBUohqxjLDIUHKXCcXaGhCXbzJ8ovrxvKWsNLUZhfQMnxOcRCS6GGaqeP+YcOiMjTdl90KQtVollIBLAl8mTQq/t9setyKFWz4hwCg580mPPOgliKp2JIASnPgAGCRzPk8b63AJRiJYBwa+qoN5Eg9xjduzlG3nMxICU0MxYQP6alXfgSqMj0juoTvpCAO2lXWS/y3KeRMtQ/xGsmEEoW7hAJHFahhSB3FXiYDlSGtYf7iAeJAW//AHgTGeL4gQ8NJG0WF5WIy501GQStQB4OW8oFUWy0zLV7toynGmXF6ISkJzHcPedILuu0KxKAAZsnbKAl8dYnuyaylMQ7alozkrRcewyfaCCQUKdnpWkQrtFUkIVq/ZPdDl2wkjsjIiihrzaBFW0AsQsHhX2Rko16NW79kV7WoFLV/tL5iKfr+BYamldqxcW68ElGHtO+ZBihmgl6UJcOQNAN+EbR6Mp9irOTkV2c5l4pZhDmmpi8TKUw9FO2sUK8zGkTOQohSIkTKeJUWYmKMyKXNUAwp3B/GOQpQyJHIkeyCxYjvEibMkZmFaHQEpSjmSeZJ9sORIOgiwEtIjuuSMhBYA0uxHOC1EgNDOvJyEd1azCZSlRDMndxhEzgrMAHcCh5j3xYSbrWfVPfFlIuhR9IM+wrCbSK2zMzZMz7vfoeRh0q71H9o2tmulKaK7Q1EW0q7kAdkcW1ifJ8Bwb7MRIuBVCU+MWUi4R6xblGkEitN9476PSIc2UoIqrPdkoR7F0SudFns6QEgTFAKWdXNWfYAt47x5/c13Fc+XLLMpQB/pBcnwBj1rUxpj3smfwJPkpWGNWrQkHuKS4LHSMPf9klKtAQkKUshQQoKJY1K0KJJfE5IB1xRuFAio+e6M/KukB0kqK1A4V0cLDEKSDQKBGIPm0a1ZCdbPML2uWdImCWEJHWJZirt5nPR8tfgKG/pq5Cpbq7TD0aNXtcyU4Rwc7xp/4i2pUxcvEwnImoRhLgCYFFLpYgsR2hXKMhfKTaCJtSXWP+CVFiTkKDIeEVHF39BLJZ7R/D5vocrCSTMMwqUluyQWSTsGT4njE6lIIxE9YZU3tKU6qPmCrQJPlFR0DtS/8ASLNLl0mL60P92WJswFZfhQc+EaZVkTLWZTMiYgAf1JBSe8pY/wDEwhEtl9IhnILorQYtW+c4mlSftVKd8KcL/wAxqYpuj149vqlekHS+rjXyI8I0IABCRlUnnCGebfxGu7CUThkewrn6QPt8BGSFUhtqg8I9X6b2HrLJMAzSQpPMH4Ujyq7Q7ij6fPhCmvxscXsDXKVWOlS8Bdno1YuUyPBoZMsw2f4RhZrRWGYkVwV5w2TbgmZiUmhDZci/lBxsJPwhn+mjv90LQWymvu2BQOAFnGlYrJdkmK9U9/vjUTLvFWfLaIhYV6H9xFJpIl23ZSJsM0hqDzziD6uneNP9HWkZRwWv7sPkLiZbqkjWGFYGRiaVd6j6pPdFpZrhUTWnxi7SIplIVk5AxwQT+0a2z9Hk5qcnbTeLCz2JADBIB7olzRSgzG2e6lrNEqPsi0s/RpXrMPbGpCGyb9tRTv8AGHBLae3z74h5GUoIp5fR2WM6/OkHSruligAb50g2vDDp78oehJPu3iG2VSIUSUgZAU8okloS7kB2Z2rEskPs1B8+2JMGdKb8Pl4BkHU5FwR86wuFtGPCJZcpxttyh6U13hAQA5ZZ1PEQ5KHptvv8tEqxVxVqGHpkjOrHendABcdB7EDPMzMIQ3DEqnsCo3KhrFD0KseCzlWq1E9w7I9hPfF9iDs4fbXwjpgqiYyexBFTeq1NkXBBFauMmAHnFotQ3YxnL/t8tIMxRWcDsnJ1VYB6BzrFknlX8SryBt9qCQn7NKFBRFRMIlJcf8VRnrumkSUpKSQXAIarkkAufOIb8vRdoNptCwErmzJaWTkAlJpXghMOuZzLl/1lhswKn846FJ/ivr9SGuz1P+FtvBl/RFMJkshVPWQ7kP8AyqJP/LnG3v5JKQU+kg4k8x8tHiVntkyz2iVORQpLh/WoQQeBDjvj2e77cm0S0zUHsKGuYOoPEGhjOaplR6Mp0hWUFNplZKIUeChWveGMb+xrC0pWH7SQe4h4x1tlBK1SV/7c2qOCtR3/AAjQdFJpNmQk1Mt5Z5Iok/24YzKYTfCHSBoVAnur7Y8gvey/RrYoZJKnH9KtuTt3R7Hb0PyjBfxMsH2MucaKC8HMKBI8Cnzh1egTKaYkau2W8cGjrCsLlJU9WY88oeQMmz8X5bRyNVo2GKQMm7vf87RypQJyAHH9o58wz7fO8dg2/wA90IY1SQHr5Q1RD6CGqQeOfzyhFv7uMMBJiNq/t7oi6sfd84kKsOZ5j94H+lfL/vAIrOrwO8wt/VEkwYQCVHm9YgtFiLpGLsk9qDvolc+VPKGzoS3SRCi1nCxW/F2Pf+8SSZimxDCEn0TjLnizGkCrlqVN6tRGFn4HZ+/TKLJFgLOlWL2/CJdIFvSIlKmAOWYD7x+EPQtbpL0agKiBXU7xHZ7MtbKUeKA1GHrHc68Ifa5S0N6ylUG3ee94VofFk0uct+0HALkhWXEBqwTLtIIoVYWzejbktlFf9HWcyDTUU7h8X5w1NlWsHECygzmrNUU2pBoTj9Bc28AzJmKT/NgcPw/xD7Ta1Imy8UwegRk/3xt7YClz1oABT2UsCUK2oHSIetRE6WyvUWXPELILeEXRmGpvYl2WgkCoIYsNq1gqRbj2gEYikscNKl2Nc8oqPpZxySplHEQ5AFOzSmeZh2MFU50D0xnT728KkOjRC2S8RBxApTiLjSh98DSb2l9vErNThw9NOWzRWInkTVYVYfs0ej/6++Fkz1DrGmV606c+BhBws2qOmMqSSEhS04EhOiQAK05wZYuky1TwFlKUMo4UpdRagqcg/LKMRdd4rlzp1MSewVAlu9J0PIRpLtnlFpTMlJ6xJADOApLhIJPjUZ5x0RlZzzhxNvItaZiVdWe1sRX/ABFBe06VjaerFgIJASAlIByO598W0tMzrhMMspGEg1BfPX5yjN2aQq0LMsFkmYozGzwpY1PeQOcWQeL3/LSJlqBVhef1gSA5AUVUOQHpjyie4UBMtKwug61ixfEUoCaHZ4MvFCl260mUkqRMmLCgklKkpBKQX+7QHwiK6FnAmpznIUk5hRRiqWr6BrwjaO6f+DOQQVCYlIc4wkuCCclFWe7ERf8AQvpKizTeomTOxNUEhgSEzDQF9jke6K2zLIRLD9kgvxOJUZG85qkMh04klQUEkKD01HfCyaHE+gr/ALD1stSclJ7STsRxgDoNfKSiYFqL9YXLFnCUvFV0evwzrJMkrJM6SlIKiarTiAxc6MY0/R6SnCpNGWmWop0fCyjzyMZWWH3l/uyW3OXdGF/iVOxdXLKqlTtnQAhzsKxtb1VhXJwJqHwjwYR5d00mlUxdSVAst8xqByJfwhoAXo5PAUZZLg1SeI27vZF3MGpoN6RiZE0pIILEZHYxV261zFqPWLUovqfdlEZMduylOkba233IR64Jf1Kl9eEVNq6WCvVyzzUW8kxlTCeyEsaE5suZ/SeecsKRwFfOArRfM5QrMV3U9kBQ0xXFE2xypqjmSeZMRQ+GwxHoEy6p5KT1ZASpySpPIUBOp8oNVd88N9kDkKqGcHzr1RhNFf4rE0y9kH1V+knTZQheKPyaeeZSG4LQV4lJS5GFIBDNnUlq0MGyLsnooZTkh6LTkGfXjFqq9kOnsrorbgR74l/1VGJJZeSgzV9U+6B4ov2JZpIoLJdNoQllSnIeiSD2SS1SRoIZNsM9SwRJUMKquWoRnQmtRGpReksKdzVIozZE7tvEsi8peJXb9Yf9U/CJ8Efkv+ZnVGRXKWG+zUe6kPsqVdUHdKi4dq57Hl5xrJdqSZRAVodDoS3DaJ1plqIfAoVfI6ftCeD7Gv4l3tGFEsmi5gZWgSAVAVNfCJpwlqViLDChSWZ9FDPg48I2SbpklR+yRwYDXPLlAE7o9JVLB7SScL4TuQDRQO8J4pDWePszEi7kfZlyMCidyXw0f/jDrRZO12F4SodoKSFAtrz/AHjQzej7AIlLAIBYqc5MK14+UDi4pwBUpQWoAhgAE7lqvoIzljmvRpHLB1so/wDT8OJSjjJSxYMAARp3bRJLs5CsScSXIKk4XBrX50eC50kyw8xJT/UCPBxDit2BodvbGW/Ztp9FYsHFiSFIUQzs4LU7ssoM61aJnWoUJag+QBCk6BQ38YJAxbMKAcdy0MUgAJD8Co50GbafvDt+hcVWz1Cwy1NjXMK8QDNRLGrgbxUWGSLLItM1Rf01ZNkKJ8fbBnRaYo2WWFVKXSDuElgW5MO6Kbp9bPshZ0OVzC5AqSHfTj7I7E7RwtU6PFrffaytkzcIxVBQCc8nAPhE92rSFAAknr5qlqNHZJSzbdrzgaZc4M12wgLcl3yLmkNsVrCJrBBUKuwJwlRBJLA7CNYTVb+SZRZoJacLgKLEFkqGTtV/n2RmLrl4pgQFYSFqJ7LuAzVPI+MaNXadIUHY9o76A98UVyApnLKqKTQjiT+0LLJdIUIvtl/ItXUqxAkkl1E0fhyzj0DoxbhaEpMqcOrIKSAO2CM0Hk28eUXpanLHXIM9eUTdBekKpFtkIl1lzJiUrGZUVkJxhtQ+Wz8DGSLZ73a5DmUpKqI3ckjn3R5j07SkWoKdiUsujhQdvHjyj1O0DskaH/MeZdJLWj6Q/V9YtCcIcgS0qJJxKzJOVAIq0tsEm9IxM5DKLZacoZfd2FMqVPBdMzElX8q0mgPNLHuMF3taUJ7S5hVN+6EsPbQc4deHSeXMsZsoltRKsR/8iS5P9rjvh81JaCUWnTMw8JpCkxZ2O5JixjmfZSgKrWGfglOZMJuiUirMWUm5yE9ZPV1SDk/pq/pT7zBCrwlST/8AzJJUP/1WAT/xDU1ipnTlLViWSpR1NTCtsekSTpycpaMI3UcSj45d0Dd0WlguGbMrhwJ3WCPAGLhPRJLB5hfXswuSQU2HqvCWUkYqkNkc2iWZeaGzL002L7xTqFDEqTC8kg8aLpN6yyQa0IJpprrE6r3lFSSCqhL0OoI3jOTCHBgmUeIifJIOCNCu9ZaiDjoARUHcQsq1yyostNW9jbRnUM5yh8xAZ4PKx+I0IAKFMx9L3xOrNNVCu52O9IzGHYnxiaVNWBRRDGH5vlC8RppU9QJZW2YHHVMTJvNQlgEbZKOihoqkZqVeMxJqQrmKwTLvM4WUhhuDXN8opZYkuEjSovXthwcj6vFOqT7oLl29BC2IJrkRt/M0ZgXnLLGqRV/LNonlzUqCmILu3gN4tTT6ZNNGq68Okk6nMMPROuUcuzoWo4kJUGDFgc3dj3RmUkgoIKhXQn7pgiXalhRqDlmK66isNgmFm5pZT2ewSRxGbQyTcKjNGJQMsVLO50Z+6v7xHZ71UAHD1Gr68a+cWlmvyXkoYcvN9+Uc+bHcfwWzaGVrTejQXfQYKAAU+EZzpxMEpKpoorBgfVmUR5/9odeF9koHVUUWJIOQzbLM0jEdJLfMXOQFKWvD2sJJUCat2XqxDtBi5VwrZTjrn6KeUE40y5jkzDgYFmJGJVeAYFtV7gxbJu9I7KAMiwyG2m/ujN2uUZc6VOmBWEKDULtmc8yXJJ1JMa4k4yyFYCkKSWzGZOeVU14wssapel/39/6NcORV9lNOsc1Jqgq7wlI8K+J8IEXdhKitQSh2DpUaM+msXdrm0Z3D5PtT217oGl2XESHYgcW/f94hNo0cFLspl9HnJxLDbhy42dIfuiwuuyIs60TEBDoIUwSrtYTTESx3rBSZODN+O1d+McZaTlR9Dr88YfJk+NI9C+t0oykkpmAlL5A+YL+UeP8ASC9pgmzClJSCokKIrXbSNXYpnWJ6oMmYPQJFC2je7Z4Gs97SZwWmZJUlSFFKillJxAkEoOZHdF87WxeOutHn8myTJqiUgly5JoHPHKCZVyq9Yv8A05NzNY3a7PIUAMQpliBT55QBeEtCAopWCQ3YcKUxo9DlR3bTOFyfoSxJdlFYZ65BeWEjmkHLiQ/nAl4zpk0lS5hUXdjl3DLyi1XWmnjDV2RJqxTwJfxPupDUvYpRXQHdNwrnDEpQSgZ6nwHvjSWK65UtihDqb0lFyXArt4NGdmoKS6UEMMw473iWRfkxHpdoDRWfjn4vDdsz4pGoD4RQvwrlVuJhg5p7yX76wNYLyROFOyQWwk14EF2IplBToHqnwMZNMoyiVHjD0xGmHpjY5rJIeIjAh4EILJEiJErO5iIGHtCYWTCcRE0qcTRn5RAJWpoPM8hHFegoPnOJopSaCxOSOJ8v3iTG9XeAIVMKilMOlwqHGSmB0gMGHJmneFQ1NB6Jyxks0ygpF6rBcpCt96RWKn8IVE8HgYFKSHUWW8q9EEBwUtBkuelRooEMPad4oQ0RzEDMU5Rayv2LxI0qbxw2oWUS+zhKgXyAGzVisuK1tMnLDFeJSQDmEAkMPDSFs18rBxdVLUtKfTNFAZOeG/OKazqQlSyBVRJKhVzz2jSDcd/JeaSkqRYfxCvMTBZ0qSQAVKV4ADyJi46Gz+tsoeoSUymOeFCqU5KA7ozV94piZSkALUgu2bhsm5tBfRsLTKLulQmYmGmIjTSNL0c3s09ruSWonD2ThFKtrp3RTC7pkpYUsdlqKBpz+d4spN6rSWWMYYVyOsW1ntKJiU4S9KpOfq5iIeOL6NY5ZL7MheWQ4nyrFYiW57PhpGrvG6EzQMJKVYXAfsvTTvMZr6OtBwrSUmmYpzByPdGE8bidePJGSOwkjtZ7jOB1WfDll5eDZxJbCX4bRVzrQdCw7q90KKRTbQYuad0j55wOlKXehI2EDFeIUDHb3D4RAuWdQzZu0WomTlZYTMRDjvHvAgRc87Hu/aBAtI9bw+MT2ialSQyi4HJ/DWHxF5GPSJmgcbEeGE6QycjcMYrJk08TzMIi1Ea02iqJ5Bc+WVCpyyqIYJK//Ir+794Yo4g6T8e+IMJ+95iDZLcWW4ESAQwQoUIZzEgEOAiLrREiCMzT2nuhASoQ+UTAgZVPl3QMq1aCg2+O8R/SIKALK9TDSuBDaIjVaIKAPC4VKoATPieUt4XELDEqhzxEhMEITCcR2c0IJewiYRIDDULDkQps5faJ5Usnk+f7COeJrE2PuMU4KtDUnYPMkk+7KvdAhEWipfacO4HllFfNQxfQmMnb0zV12hiFMaUiaxkylqJUVBWlHzB90DnP4RNjBhJtdBp9lvItyVE6U+MEP6JerZjujOqz2h8u3KRmXHz8I1jk+SHD4NTZL19ELr2c6fy/DXxgu0IStBBqGDbg184y8i1pXltB0m2lFM00HKu2o4eDRt2RewK97IZZLlwcjvl51jOWqQkV30yjczpqZiDkXemYBYgEHmM4wd5zShZS1Qavy4xi4cXo6lk5LZGAgZ07v3grrUEVJI0pXzOXD2RVdedh4CHGeeHhBQrC5hQN23b27QMFJKga0hotihkB3pBcRPKnFWgSdmp3GATYLbgMVIHKeHnBvVFSiCMtR74dJlDKASA5csZGhOrnwI2hTI5RYLCWIzpEsmzHCHfIeqPhBdg6iAG0wiZxNBAwltVVOGp+AjlTXpkNh79zF0c4YLQE5VO+g5D3wz6QTnnAgh4goAjro4TIjQgnKC5Nm1MNKwIQ5iREgwWmXD8EUoIVg6JIHGCZa4VMuJUSorSJsklGCJW8RIRBCRGclY7JAI6EEc8MQ6J7MnMnakDoYltNYmVM2oBEtlIPu1QxqfOh7q/tDb1wAZAPwiS65acOMjtF/AQtqlpmEoNC1DsYmi7MvMWxLGGCYc9Y60yylRBzBhEivCJasLJTNpWITOcws6KuatjC4lKRYoXhIIOsHWe8MVDnpFGJ7iEKu4xUW0NpPo0ku0FJzpWnE6xn75WVzlqIatO4AA94r3xNZbX6quHd+0AWtBUsnjFyehY+xuADeGsIkFnLPXzjvo5OXgYg2GYToIfLB3prlD02U0pEyJLvT57oTY0h0hQfCajhQhuPugvqhmKjcaQNLWElhkxPI84nE5OYJB5U74llRaVkM6h5wGoH7q/nug9eFWSgCeBY9+hhn0T+Y/2qhoJM+kfqTd34Cy/kS/0x31Ju78BZfyJf6Yv46NjmKD6k3d+Asn5Ev9Md9Sbu/AWT8iX+mL+OgAoh0Nu8ZWKy/kS/0w76oWD8FZvyUfpi7joLFSKX6o2H8HZvyUfCF+qdh/B2f8lHwi5joApFN9U7D+Ds/wCSj4QJeVzXdITjmWSQE1qJCTUJUrROoSQNyw1jSRDabOmYMK0hQcFiHDpIIPMEAwBSMqUXXiw/RpOIvhAkJ7WEpT2ezUEqDbsdokk2e7FIWtFmkKTLDqaSnJyBplQ1yauUXyLpkpKCJSAZYSEFvRCAoJA2YKV4mElXRJSnCmWlIpRNMgQMtgYApGfs8q7lLwGySgSoBB6lJCgerDvhpWainGIpZu1QxfQ5YQ5GMyEYWEkWjFk7YDzcRpP9IkMB1aQBk1G9DIjL/bR/aI5N0SAGEpLBqNSieryy9Ds8RSAKRn0puzCVCyymABP2CWDqUgOWbNKtdIcJV3MSqyS0gKUCTISwwrMsKJAoFKDD3Rfm6pOEpwDCQAc6gFRYl3NVK/uMcbqkkv1acyeDkuaZZ151zgoZTWWXYjNTJFllpKkY0gykpLOp+y1AMIL/AMwjlS7vcKNlRUlldQPRSQkrdvQBUK8couE3TJp9mKZGrj0hm75LUOSjCm6JNPsx6WLXMsTrk4Bw5UygAo7NYrtnzAPocoqVkV2dIBYBWZG1e6DF9GrAAoix2Y4XcdVLFQHYkhhQjxi1k2CWkgpQARk2lMPspE0+SlaShQBSoEKByIIYg9xgAxH0exfZvdtn7amcS0lOHGhAWlXV1SSvNWEHCWJo7J922ABSjddlKUrYrEpKkBISpSlFSJR9HCxZwCfSzjXm6ZPZ7AOHJyTqFDM1DgFjqBDRc0jDg6sYPuuSMmZnyYs2REAGVmXVYU9aU3ZZMUtXZBlJQpYxlCSkmSxdQSAxPpCog6xXHdk+bNQLHZCqWwV9lKUcVQoNhdkkM+4I0jQpu2UFFQQHJBJ4pOIcu0Saal4ml2dIUVhIClAAqapAcgHvUfGACn+pV3fgbL+RL/TCjobd/wCCsv5Ev9MXsdABRjofYPwVm/Jl/pjldDrvOdisx5yJf6YvI6FQ7ZSfVGwfg7N+Sj4Qn1OsH4Kzfky/0xeR0OgtlCnoXd4ysNlH/ol/phfqZd/4Gy/kS/0xex0ArKH6lXd+Bsv5Ev8ATHfUu7vwNl/Il/pi+joB2z//2Q=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2" name="Picture 6" descr="https://encrypted-tbn3.gstatic.com/images?q=tbn:ANd9GcRULm01jxZAS2SOPRPN1tKXqNp87ZR21lQxoKC7D2FzNxXLn15GT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5604"/>
            <a:ext cx="8019696" cy="533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0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MORAL </a:t>
            </a:r>
            <a:r>
              <a:rPr lang="en-US" b="1" dirty="0" smtClean="0"/>
              <a:t>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 descr="https://encrypted-tbn2.gstatic.com/images?q=tbn:ANd9GcSPljBnFbx5UONcRH82CsdobGKNBXocA05PYLsyWhyt7sb1fQohx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6606"/>
            <a:ext cx="7010878" cy="525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0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MORAL </a:t>
            </a:r>
            <a:r>
              <a:rPr lang="en-US" b="1" dirty="0" smtClean="0"/>
              <a:t>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was a powerful example of how much God loves us and how much he hates sin. </a:t>
            </a: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was the best way that God could make an impression upon sinful mankind. </a:t>
            </a: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changed by that impression, and due to his example they become the kind of persons God would have them to be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90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MORAL </a:t>
            </a:r>
            <a:r>
              <a:rPr lang="en-US" b="1" dirty="0" smtClean="0"/>
              <a:t>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"Christ also suffered for you, leaving you an example, that you should follow in his steps" (1 Pet. 2:21). </a:t>
            </a:r>
            <a:endParaRPr lang="en-US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shows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the amazing love of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and has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powerful influence upon people for good. </a:t>
            </a:r>
            <a:endParaRPr lang="en-US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said, "I, when I am lifted up from the earth, will draw all men to myself" (Jn. 12:32). </a:t>
            </a:r>
            <a:endParaRPr lang="en-US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cross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able to soften the hearts of some sinners and bring them to their knees in repentance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90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20782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MORAL </a:t>
            </a:r>
            <a:r>
              <a:rPr lang="en-US" b="1" dirty="0" smtClean="0"/>
              <a:t>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cross of Jesus was more than just an example. </a:t>
            </a:r>
            <a:endParaRPr 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of Jesus was more than a martyr's death. </a:t>
            </a:r>
            <a:endParaRPr 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good men have died for good causes in history. </a:t>
            </a:r>
            <a:endParaRPr 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Throughout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centuries the death of other human beings has inspired and motivated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others.</a:t>
            </a:r>
          </a:p>
          <a:p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question of the distinctiveness of Christ's death is at stake. </a:t>
            </a:r>
            <a:endParaRPr 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way does his death atone? </a:t>
            </a:r>
            <a:endParaRPr 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his death different?</a:t>
            </a:r>
          </a:p>
        </p:txBody>
      </p:sp>
    </p:spTree>
    <p:extLst>
      <p:ext uri="{BB962C8B-B14F-4D97-AF65-F5344CB8AC3E}">
        <p14:creationId xmlns:p14="http://schemas.microsoft.com/office/powerpoint/2010/main" val="28790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GOVERNMENTAL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https://encrypted-tbn1.gstatic.com/images?q=tbn:ANd9GcRWF6CMxdHGjlP_-zr4HJMskSRHfSJsqU-w6Y7aESPblx0LVPg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16729"/>
            <a:ext cx="7407105" cy="534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1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66268"/>
            <a:ext cx="7282419" cy="315989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6322" name="Picture 2" descr="http://www.superbowlfan.com/wp-content/uploads/2013/04/metlifestadium1-604x2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5" y="2039988"/>
            <a:ext cx="9073444" cy="405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6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GOVERNMENTAL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data:image/jpeg;base64,/9j/4AAQSkZJRgABAQAAAQABAAD/2wCEAAkGBxQTEhUUExQUExQWGBcVFhUYFxQUFBcWFBQWFxQVFBUYHCggGBolHBQUITEhJSkrLi4uFx8zODMsNygtLisBCgoKDg0OGxAQGywkHyQsLCwsLCwsLCwsLCwsLCwsLCwsLCwsLCwsLCwsLCwsLCwsLCwsLCwsLCwsLCwsLCw3LP/AABEIAJEBXAMBIgACEQEDEQH/xAAcAAABBAMBAAAAAAAAAAAAAAADAgQFBgABBwj/xABGEAABAwIDBAcFBQUGBQUAAAABAAIRAwQSITEFBkFREyIyYXGBkaGxwdHwByNCUnIUYnOCshUkM5Lh8RY0Q1PSJWODosL/xAAZAQADAQEBAAAAAAAAAAAAAAABAgMABAX/xAAlEQACAgICAgICAwEAAAAAAAAAAQIRAzESITJBE1EUYSJCcQT/2gAMAwEAAhEDEQA/AOS0Tmup7qPmyHdUPtDD81yqmc10zcp82tQcng+rT8k0QSBV29YfrcPehbIb98f0uTi6HXP8T3o1Da1JjA0g4gI07ly53SLYVbCbiTjqjhl/U5XQKl7jf4tXwB9XFXUBThoeezIQ56w8D8EUqEsXn9seP3fkqUKP9tD7l/6T7lyakILnaRkPE/RXYb+gX03NGpBA8wqbR3WrYcJZTPGcRQejVZV7bGXNFMk4jA8RzXRtlWxpta2cRIzPfxPgmmxN2xRcalQBpEhoaZ1119FO2lLLT/ZcmadujtwY+KsNTZlnH1wS2OjTNaDZWGn/ALqJYwu1JMHTzTWszE0jM5gZe8j1RqoBiTk3Mnw+vYssmgMJPHmiugNWR1CpUDi0AlvE5Jw2qDoe6fgEstxAjSZMjI8s00rW+AjAJPE8AOcc09KQluOwz7PIxxnMayl07cDjoOPLuRqVaQTpyCL0M+KVuQVTdg6WvFPKrg1pJygIBBbwz+uKjtq3UnCPErRXJ0GcuKsf3dfDZ1HjI4HOnxC4pRpH9pYD+cZ88wuy7Spl1i5gIGKlqdBK5rs+yHSs+9Y4gtkQZMHhkvQX8VR59tsh9qEG4qkfmcPOYVy3kcWbMpgcS0e9MmUGt6cODXPqOGB0diHEnVTW3m/3SkMuGokaFCwUygbKyo3Lv3W/1KR+zUzcVDyZ8QpG2a0MeerBwiIymUXc2xwVqtSR1wcoiM0eSdgUaKnQbN+P4rj7Ss2bVLrkk8Hu+KmKGxsN0KmKesTEc5UZYWuCqc5kuPsKa0CgO8VSWH9XwUZe/wCE3wTrbr8o/eUpYM+5Z4ILpDlNaBOeifbKbOJWh7e4egSOkw6NZ/lCZzE4kY2iFt9EBPxfT/06f+VBuboEEdG0d4lKMie3Jpguqfyj2Lsu6FEDOOC5BuM3/F/UB7F2XdEZHwWh5D5PEsi479qFWb4j8rGD3n4rsS4h9oL5v63cWj0YFaWjnWw1g37tvgiikk2nYb4BOAuUsJIyVXuj13eJVpfoqtUEud4lNAWWjnLF0j7OnTSrt7mn2kfFc2Yr99nFbr1BzZ7nArriRkSu0W9Z36mH1Cc/2GypaFwH3mEkO4yDPwQNp6n+Q+hVh2I8C3GIgATJOmpUMmx8ZT/s7Lv2h4kwGmZ016vxXSAqbuu6iyvWwujEYZMQWgn25q6NSdWVdmoyTC3scNcvntDTwhSJCSO0PA/BEAUBY4wEoBArmfgOaScuKKY4cmNqDcWZJ7vXkndMfXgsHdktMMZnNcLZ3i2DxOeqyqYHBEY715eKBdMBiOefrn9dyFWEEWHoyRPWPmGobGERiyjSPin1Q4WzwTBtWRJ1PuJ0WRmHNPKfHxQuj01z+oR20ss8+KX0OUwiI1YM0AYjM80apAGZMytU4Az9eC07ghYVFbA31XA0k8dFXnvkynW1rnE6JyHvTGV04o0rOXNO3RO7w3JpbOe9sYm02xIkZkahcx2TvDUqVqbXNpiXahgaea6bvaP/AE5w5tpj2hcr2Kz+80/rQFdVqtHPxe7EXO9FUvc2GxiI7I0mNVbt8L40bWhEyYGX6Vz2jbuq3Bwj8RPLIFdB31ti6jQAjLn+kBLKkZKyss2w79nqPzBDmt9ZUluHfvq9K5x0GSg325Fo/j94NM8gCpjcFsUqx7vghaoPEhNi7QqOuYcXES865ZTCBsutifMnR2vgl7CpEViSD2X/ANKFsWmRM8inbFoY7YdmPFTtAHomQPwhV3abpd5q1UWfdsH7oQloZEPXdXxkBpw8MgUhhr4oc0lv6VNvam9R0cY80LBREU6rxUILThPGDkg1arulw54fBTHSu/MfVAuKpMSeK1hS7LDubXDWvJ4vPsXWN09uUWgh7w0xxXENjvIpE83OPtTu2uKpecBdMcEkMlTorOFwPQ//ABBbf96mPOFxbey6bUva72EOaXmCNCBAyUU6pccS4+UoGGpOYPouhytHMotF0t+yPAIqBa9ls8gjrnZQFVrCDmq6zj4lS1xbESeGqi7U9XQHMp8dsWZzNqt24VaK472uH/1KqDdVYN0akXDPGPUQumOyTLxtRubv0j2PKj72zqPa/DUcBgc4M4OLHmR6FSW0zmf0H3g/FNL/AGkKdJpwy6nUcRnrjnI92YU5hgV2yvqhbDAJHHzA+K6Xu1cVndIythJYWtGHTsArnVk3CRUycWVC8t0adDEdx9ytewdsuDHOyJe9zifEwPYAoqr6LybrsvACVCrB29U7vRJ/tmqcgfYEwlloe6PErQZEk+A8EC1pugBxJdq74BOyea4ss+TPQw4+MQY7+K30YPGIS4C03NT/AMKgnHDPoDy5n0SgRhB80h4JyA8J4A8T3lCIxZA58eULUY10hfnwGg70Ohn5e3vR+j4aa+nFat6eo70QMc0me3RKafT0Ww1LIkJQgH0/ruTba1yKVOQes7IfE+SkKbTxI5k8gud7V20bi9qQfu6bQ1g4a5u8z7k2OHJkss+KHeJbaUAORaZzC7kjist28Vo2paYHGAQzPwgqk22wKVN7XAuLs41jQyrhvxtQ21n0jQCZYIMxn4Lm+zN8K9aqWlrAGse7JsnqtJGZTuLFujY2HTZUxYHgTrnrKtO3mNLaYcJyy9Auf2e8dxUq0waghzmggNaNTnwVg+0e8cw0g1xbLToY5JGmZCBZEU3CBBeSBwiE52c40aTyGh0axAy4lU+4rvNrTJc4k1HkmTMAKZ3ZcRZVyeOL+lDiENQrsJcQ9nZcYBB4dyhKFQS6DOXxUTu+Y6U/+09Odk5NcT+Ue9O40KmRFyZqHxVxBOFongPcqY7Op/N8VcqjojwWn6DE06fzexR20LJ74wub7QpDEkkJUMRtnZVGTJaZ/eSrhpESOKeYFn9l1qhGCk9/g0lNTegJpPsDs+pFFvi73pzsrafRvdlMqSsdyrw02g08EAziMalK/wCDnU5NWtTGUkDPJSjjak2ys8i40g7Nvj8vtR2bbZ+UqHu7SmzIOLjpp3ShMaqcUQ5Ms9PbdPvR2bYpniqs1iIGd63FG5FkutoMLCA7gmNjTlqjWAhWTYlvNPzPwVcUeyWSXRxoaqU2HUw1WHvCijqndi6HjxTrYWdNvBIn913uCgttVBGZ/FIHfAhTbmyxp7j7WlVPeEw5vgMv5W5pZhhsPbNMD1UlsGrk5n5SY8Dn8VHbLum4es6DHKdQjbCeOmeJ4AjvyXKrs6ZVxLNhUjsKkDWbPCXemij8k/2E774CYlp9hCpk8WJiX8kWxoIGaGSizkOZQ6reX13rz9s9IR0mccfrVExw3PU/QCasZhdhjvTuiMXWPkjxByFNgNz1Kb4Iz8C74BKdUIfpPuzyC20zly17yU9dC2Kacs+OfyWx3Lb9J+vr/RJpPGeWnxSUNYRo4LTnxwyHqfAJYdA080a3bqTADcylC30QW920uht8AP3lb1DePy81ySy2zTp1Xl0wYAgToVI727ydPXqVBnTBwM4dVvHzMlVo3lHMmlP8xHuXdhhUTgySTkXCht+gfxgeOSk7S+puIh7TmOIXLq9ZpPUbhHKZWMdCokDimd5+0UB1o0dUjG3XTIHkuXbKqder1Q2KTz7IV0s7Rx2VRb2nE48zESJEk8FCUNkw6oXOYC6mWmDICz2JZWt2qLembiY4nG3CRkBnxVu33ANRgLA6G8eGaZbMt2tqU2teHQ4cDz5p9vfdhtUNLZ6oSsxCXDCKLIYIlx7hon9nnaVZgSHDLTSFFbT2o1lKlkOtiMGToYT20uZsXvGU4tBHchTNaISwsWNbVgkzTIPgSEi1aML45BZZuJp1ST+Ef1BDtR1H+XxTd+xSCZnU/m+Ks5ee4qsWv+IP1fFWl+qaYVoS2qJzaPJTewWUX1A3ozUJIAaSRmdNFBkKxbjs/vLP1t+PyWilYs30W6ltG2tyxpsw17uzo6c4ynvR6u9rm9GMAogh+MYeIMNwE+cpjtts3toO5p9ahKFvq2X2w5mqfWsPkqWyQsbXc/ozUqku6Kpj4S89nJQ1zZPeCWgvPRMbkZM4s1NbYot6SIGVB58y9wBUTvQzoqjgzqw2jpzc0SUG7CiGv7Go0nExwz5Hg2E1YrBt6u+gKIa93XpB7pM5kkfBRPTEtDnAGSldDg2orUWkyWOfAhpA8ZWqJaTGYMSgYSr1urazQB/ePwVGC6puTbTatPefgrYiOU8yu1R6BzCbv1RqR0W9lDqFpUmgw+Huj4qu3Fw0OfIlxphrfQg+HBSmx602w7o94UJftIdGoOfwS5H0NjVugdKgJBw5AARzI1JRabiHOeCAcWHLkQAPgspLDb64DhJ15HxXJz7Orh0FZWdMkmVIbN2k6nUa8mcJmCkusmuALXdc5uGgnkCmdZjmGHCFnYFSOw2dy2o1r2mQ4Ajw+vciF51VP3DvcbH0z+GHN4ROR9on1VwLsp+vr5qE4nXF2hTut1Y7pQ6xwtgENAyA1Pmn+z2y0gjPUHimV/RAdJHgU0RJMFSHLP3Sl9HBHFKpMgnjKM5gKza9DK/YNo/1RGtnh3lapyEZo/1zUmPZlFklVX7Wd4Ra2vQMMVawwnmG/iPtjzVzc9lGm6q8w1gJk9wXAN6NsNvLh1V4kaMEkQ0afNPjjcuyE5XohniKbZ0MZKPuKwPZEBTle3pvaBLm8OBQW7svc3ExwcO/I5LsWSPs53jlYy2RGKTnHvUzLHdprfT5JnS2TVp6tPln7lheRqCFOX8naZaKpdltr7wOfSbSIbhbER3NgBNra8DQ7vEKutuEsXBHFJc/s3CH0SmCq546IgHUZwUi6qVnO+9GIjKdfcmbNouYC9uRaIHicvmm/wDbtYnMjxgZplGTA3CPQ7uaDXNY0gjACB4EyU+p3TW2xoDXn4mVDVNrVMxiJnXRNqVQuIHMo1L7NUfofsplrKwPJmnImQtbME03+PwTptjVLavVguc2JyyaIWWtkaVJ4cQSZOXgqJnO0VFrs5RWXbxo4pFFkkAp8bOnzcPQqjaWwJNg2bTqDiD5Lon2ZE1KtNx1xj2B3yXO3WHJ4PiCF0P7LrmnSewVHtbDicyI7DvmsqFnF0WjazwNp2ocQA2nSJJyGZcU13lrNfXtAHA5HQg9qsVBfafch1zLCHDoqLZGYyaSfeqOKrhxOSzlTNjwclZ1/aw+/f8AwWj/ADVD81D79f8AMPH71JvpTXP2bVqjMVHT4nhojV9t1nnE92JxIMnmBA9iXkU/Hfply35yqUByoM9pJUVVEMZ5qH2jvDUrODqkEhrWCBHVbolU9rYsLS3TLLvKFg+KSLPRbFo486jR7CUxtzm7wUlVpFtmJ41o9GlRds7N3giTCt1XaNy6UWlPzK4xSGYXc92mYbakP3ZVE6jZKat0eRaqUwpNQrbUShd93as0CExvKhxkcvmVrdm4hrhzWrl4FY96XL4j4/IIxpT61tSeGSVs8idJ00zU3SEjJp9i4rOmhiLX1R7i2xU8LoPI8R/onLCZggDxIRCIcA4iDlA71kwNBPs6ti3pXu7mDvjM/BXGvV4Dhw0TPZtqKdMNGR1PiTKdU255+UZope2WXSoc/tJbA0PJJq3BcZP0UgNBMwHEZAxmOZB4JTgNBn9a+aKika+7CU2/L696VjhBBPBZc3TabZquazlJzPgNSpygx1JDynnnwR7RnW5qEftumGjAHuBMT1Wt75JOSgNv/aDToMcGFr6pBhrDia0x/wBSpp5BKoN6BKaSGn2w7wPMWtEOLBnVc2YJ/LkuTdLzT253oruJJcJJJOXNRVxcue7E7MnyXXjx8VRyOS9DynWOo4Kao7XfRGAAGAPUiSq3bOkgcyB7VJV3S8nmSm4Jvszm0uiVft2oR+EJlW2u8iDB8kJ1tU/KT4apBtXaFjpOmRlK4x/qhoSl/ZjQ1UTplle2LTBBB5EQgkIDjg1RgzGp93P1SWxyhGsqTSWB8xBJAManJHfZN/C71WcklQlXKxNC2aRLtfFLoWrWva7EYBBjXRAa5Fa9ag2WOvtMO7PyUXe1qhBECDyMpmXLWPvKFfQKRHG1wmYKzEpNtyeJnxzRrakyo4BzRnyyR5tbNwXoiMS3iUy/YgOhITOrsZw0e3zMLLImF42hkKzhxPqti4Pj45oNVpDiDGXJap5kBUJ6Ljb7s0qrWu6dtIkAlpiAfVML/dzACW3FF8CYxQVBVnGSc02Dim6rQ0W/sWHqU3cph9xTB0kKJLlI7BuMFTEOAd7ilDI6Ttl/9xon81ao7v7I+ar9ro8+HvTK6267o6dJwlrJI4dqJ9yFQ2myCJgkrOSILG6JyybLx4hd42bTijTHJg9y8/7IvGYwS5ozGphdw2fvJbGmz7xugGo4BPGScScotS0eTX01jKZRS2c9FtuS1j0SexKmF2eQRq5GMuJEJhbap/abJrXB+7Y4jnw9UJO1TDHp2hVK8w9klOKe1amuMqxbJ3BORrO/lb8SrVY7oUmdmmJ5mXH2qD4o6FGcjmlK4q1HSMbj3An3K0bp7MqOq46rHBrIIDpBJ4RK6JYbELMw1vhEJVOxLJ6uRJPPVLyT60MsddsHQwvynrctI+aVUovZlEhEdYhzQWkYtSCYIQ6VzUp9VwxAcNDy1V1FV2K5O+hFKM4yOmftKwiNRnzCdFrKmmR4jQzxyTTaFfoKbnuOQBjv+pSSpdjJt9EXvBvI22GBp65zJiSBwgc1z692pUeHveXOMOInWXZDPzUVtzaTqj3VCcyckypbTcMgZHI5qcU27DJ+htXq1MsbnmdJJPsTKtUkQpf9ppvPWaQebT8E4obOoO/GfMAK3OtkPjKs4FalXNu71I8T6oN1us38D47ij8kQfHIrdhm9vinDazsYBIME/wC6eU9j1KbpImAYjNNX0MMEyCVrTCk9D0XjuBMp5S25VbyPkoUFKDkvFHQmTFbaoqGajSTz1Qi2i7jHsUaHrJSuIxJjZ7ZDg6RyB7stEp9IgHCTpoQD7VE4k4bcuGhMeqEosXihuQ4agpTKql3VqY1OcZiOKa1atP8AKT5Qirfom1FewAqreNN61Vp7II80HpUeItjtzk4tDDXunMAAHvJUWKqkaTwKPCS6Y5wOHqjQGxDq54ud6lRlW4Ljqn1xSqRk0kcxmo11ODnkqbJqzYcjWp6w9UBwUnuxRa6u0P7PHKcuKyC3Qrog4AEkGc50jxW7jZ0Hqua8c9PYp7fZ1EdH0JbJkmOQ5qrGoUnbHUkhbrV41aUS1bE9/wA0AXLuZSqd04GZlCpB5Jj29dn5JniR3X4dq0FZjpH8JHgUna2hlVbBtejCueZ9UmKfNwRG0G/9weiFjdCLXZFapAZTe7yPvVi2XuBXfm8tpg8+s70C7BR2SBwTylZAcEXkb0BYYrbKNsjcWhTglpqO5u/8dFbrTZQAEAAcgFKUrdPqFGEvb2PcY6GVvs8ck9p2YCdMCJITqH2SeVgmU0OpagojqkJq/aTRxWcoaBFTejTtngppW2UOAUgy+B4o7aoK3GL0NymtlYurHDzKov2iXzzTwta7o2RjdwBOgP1xXWLykHAKIqbMDxUaQCxwhwiZkclNp8qKJ3Gzzbf1BAgzxTNpUxvfsd1rcGkW4eIPBwnUKIptlXSpEdsXTRcRCCTBW3VUBtDqneObo4hPaO2qg1gqHxpQctxQOTLZs2/FUnKCBKd1KDHiCAqrs+76OXGSDll6p67b5GjPVLw76DyRI1dgU3aS3wUfd7uub2XB3sKE7eGrMANCbP25W/NHkmpoKdjevbuZ2mke5DxJVxfveIc4kckDEsUCByLRzI+tE2xI1B2vh70QWKqViSSlYCQhU4lO23RiIBHoUXKjmUb7GL6RCG4KSNRh5tPqEh1pPZIKXkgtMjmNlwHMqX/ZmkAZiJA89VH0nQ6eITkXBSz5eimNRrscMsXDNr49QpK3xRDjTeOTmg+0KJF0iMu1NvIinCDDXOxZDsIbiJkQYAHKE93b2Q+mXFw4cM01ZcjmndvtNzD1XELLNJbQHhT0RG8c9LBBEDkoqVdX7YLv8RrH+ISKhtH9qjhPNpVI5ok3hZTZWyVY6+yrc9hzm+KZP2CTJY4FN8sRfikRMrcp3V2TVHCfBNqlu9urSEyknoDjJbFMcih6ZpUo0Cz110QWjTAQ33ELTLiclJ0OkwjG596NiCZvrQhvufVZOgqLY/6ZDqXA1lRr7hR17eF0NZMEw5/Ac45lZybHWNLYPbO0HVHFlIwR2iDw5D95NqFJuGDTDjmS52bpPMnNEFq1oy6skAA8S7v5zKNXtQRheCDGHFOk8RzMIxg1o0pKqBbFtukLiQ6nTH4mvJOuXVzBHgpgUHUW9J0wqMyAGGDmec5qOo3IpO6KiC8tEGOrhOXVe78ScVqlxUcMQa1gM4Qc9Ms1R8UqewRjOUv0TdGsHDIolMwCO+VDXFUgdkg6ToqRvd9oNWyPRtZjqQHQ7JoadMxqVGMu+hpY0lbY++261pGx6RwHSB7BTPGXOhw8MM+i4GCprejey4vnA13DC3ssbIaJ1OZzPeoNVIv9C8S3KSCtErGFgpbShLAVjD+eoMssygn1+CU8OygZQE2LiTmikLJuwwdB5owc0jNCotjkUshp5t9oSSpl4XFdmjSB0QHNTymcOh80svB7TQe/RLbQ1ojSEag+AcpnIfNStmygO00nzyU3avojstaPIJZZkvQeF+yrt2c/E2A7CRmYyBSqtk9vCfrkro188Qgvpg6gKX5D9o34/XTKb0fMx6pTWtH4vRWmps9p4KIrbvkElp14Hgnjmg9uhJYprSsi7oAAECMWc8SgByk9qWVSRDZAEZKLewjUEK0WmuibtbNlywOSAVso0GwoqJfSFMrl0NyyzVktrK0dRa41Qx7mCpm9/VBYKDgW4tRcE1I1LQPwyioWK8vF0RjKqI2t3qYbu7bCrH7SXNa+gHB1WkBgfVw1AS0yZbmOzE8dSClu9Qc2mRdOlwc90OaWtawdJUETibgaHtk5FwHMAj4DfkfoZsuFJbGqiXEmBCi9j07d9Gi2o7DVrXRpF5Lpp0f7t1yela1kdJVMljgYOkJ1YbIovNIm5q021mvqNpuc0PhhwYcRykuxkGIIpu7kF/zoz/6OtEhe7XpUxIGLlyVe2htx9QFsBrTwCVtixYx9IMqurMODpHl7S0F73hrQGk4erTcdT85G5sbN9S5FNzababyxhl4ENoXzy4A1n4xipW4xAicurnm6xJCPO2VkPKVj7laXbuWsMaa+FxuAwk1KTiaLn27OllpwtaA97gCA7rZ5MJVKrVOscOINk4QTJicpIiTCbiJzPXdTihhbWLmO1aN1E3f8FixaQYjW67PkhWP+DR8Xe9aWJsfsGb0G2lrR/if/AJRbnsfzfBYsV4kZehju326v6yrC/VbWKL2zqfr/AARc6Lh/2w/83/8ACz+pyxYpY/IlPxOeFbasWLqII2klYsQCxQWOWLFgDtnbPkgs1KxYlGWwrEt+ixYlZ0RNcEtnFYsQJoUzVOrbVbWJMmh4Etbap+1YsXGzoQZqSVixT9hAvUVtXsrFipi8hMniytVNUhqxYvTOGIO67Pn80ybqsWKkNEcvkJUnsfSv/Ad/UxYsTEyPcn+2NKH8Fn9T1tYsYYN7J8R7nJJ4LFixjS29YsWMf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xQUExQWGBcVFhUYFxQUFBcWFBQWFxQVFBUYHCggGBolHBQUITEhJSkrLi4uFx8zODMsNygtLisBCgoKDg0OGxAQGywkHyQsLCwsLCwsLCwsLCwsLCwsLCwsLCwsLCwsLCwsLCwsLCwsLCwsLCwsLCwsLCwsLCw3LP/AABEIAJEBXAMBIgACEQEDEQH/xAAcAAABBAMBAAAAAAAAAAAAAAADAgQFBgABBwj/xABGEAABAwIDBAcFBQUGBQUAAAABAAIRAwQSITEFBkFREyIyYXGBkaGxwdHwByNCUnIUYnOCshUkM5Lh8RY0Q1PSJWODosL/xAAZAQADAQEBAAAAAAAAAAAAAAABAgMABAX/xAAlEQACAgICAgICAwEAAAAAAAAAAQIRAzESITJBE1EUYSJCcQT/2gAMAwEAAhEDEQA/AOS0Tmup7qPmyHdUPtDD81yqmc10zcp82tQcng+rT8k0QSBV29YfrcPehbIb98f0uTi6HXP8T3o1Da1JjA0g4gI07ly53SLYVbCbiTjqjhl/U5XQKl7jf4tXwB9XFXUBThoeezIQ56w8D8EUqEsXn9seP3fkqUKP9tD7l/6T7lyakILnaRkPE/RXYb+gX03NGpBA8wqbR3WrYcJZTPGcRQejVZV7bGXNFMk4jA8RzXRtlWxpta2cRIzPfxPgmmxN2xRcalQBpEhoaZ1119FO2lLLT/ZcmadujtwY+KsNTZlnH1wS2OjTNaDZWGn/ALqJYwu1JMHTzTWszE0jM5gZe8j1RqoBiTk3Mnw+vYssmgMJPHmiugNWR1CpUDi0AlvE5Jw2qDoe6fgEstxAjSZMjI8s00rW+AjAJPE8AOcc09KQluOwz7PIxxnMayl07cDjoOPLuRqVaQTpyCL0M+KVuQVTdg6WvFPKrg1pJygIBBbwz+uKjtq3UnCPErRXJ0GcuKsf3dfDZ1HjI4HOnxC4pRpH9pYD+cZ88wuy7Spl1i5gIGKlqdBK5rs+yHSs+9Y4gtkQZMHhkvQX8VR59tsh9qEG4qkfmcPOYVy3kcWbMpgcS0e9MmUGt6cODXPqOGB0diHEnVTW3m/3SkMuGokaFCwUygbKyo3Lv3W/1KR+zUzcVDyZ8QpG2a0MeerBwiIymUXc2xwVqtSR1wcoiM0eSdgUaKnQbN+P4rj7Ss2bVLrkk8Hu+KmKGxsN0KmKesTEc5UZYWuCqc5kuPsKa0CgO8VSWH9XwUZe/wCE3wTrbr8o/eUpYM+5Z4ILpDlNaBOeifbKbOJWh7e4egSOkw6NZ/lCZzE4kY2iFt9EBPxfT/06f+VBuboEEdG0d4lKMie3Jpguqfyj2Lsu6FEDOOC5BuM3/F/UB7F2XdEZHwWh5D5PEsi479qFWb4j8rGD3n4rsS4h9oL5v63cWj0YFaWjnWw1g37tvgiikk2nYb4BOAuUsJIyVXuj13eJVpfoqtUEud4lNAWWjnLF0j7OnTSrt7mn2kfFc2Yr99nFbr1BzZ7nArriRkSu0W9Z36mH1Cc/2GypaFwH3mEkO4yDPwQNp6n+Q+hVh2I8C3GIgATJOmpUMmx8ZT/s7Lv2h4kwGmZ016vxXSAqbuu6iyvWwujEYZMQWgn25q6NSdWVdmoyTC3scNcvntDTwhSJCSO0PA/BEAUBY4wEoBArmfgOaScuKKY4cmNqDcWZJ7vXkndMfXgsHdktMMZnNcLZ3i2DxOeqyqYHBEY715eKBdMBiOefrn9dyFWEEWHoyRPWPmGobGERiyjSPin1Q4WzwTBtWRJ1PuJ0WRmHNPKfHxQuj01z+oR20ss8+KX0OUwiI1YM0AYjM80apAGZMytU4Az9eC07ghYVFbA31XA0k8dFXnvkynW1rnE6JyHvTGV04o0rOXNO3RO7w3JpbOe9sYm02xIkZkahcx2TvDUqVqbXNpiXahgaea6bvaP/AE5w5tpj2hcr2Kz+80/rQFdVqtHPxe7EXO9FUvc2GxiI7I0mNVbt8L40bWhEyYGX6Vz2jbuq3Bwj8RPLIFdB31ti6jQAjLn+kBLKkZKyss2w79nqPzBDmt9ZUluHfvq9K5x0GSg325Fo/j94NM8gCpjcFsUqx7vghaoPEhNi7QqOuYcXES865ZTCBsutifMnR2vgl7CpEViSD2X/ANKFsWmRM8inbFoY7YdmPFTtAHomQPwhV3abpd5q1UWfdsH7oQloZEPXdXxkBpw8MgUhhr4oc0lv6VNvam9R0cY80LBREU6rxUILThPGDkg1arulw54fBTHSu/MfVAuKpMSeK1hS7LDubXDWvJ4vPsXWN09uUWgh7w0xxXENjvIpE83OPtTu2uKpecBdMcEkMlTorOFwPQ//ABBbf96mPOFxbey6bUva72EOaXmCNCBAyUU6pccS4+UoGGpOYPouhytHMotF0t+yPAIqBa9ls8gjrnZQFVrCDmq6zj4lS1xbESeGqi7U9XQHMp8dsWZzNqt24VaK472uH/1KqDdVYN0akXDPGPUQumOyTLxtRubv0j2PKj72zqPa/DUcBgc4M4OLHmR6FSW0zmf0H3g/FNL/AGkKdJpwy6nUcRnrjnI92YU5hgV2yvqhbDAJHHzA+K6Xu1cVndIythJYWtGHTsArnVk3CRUycWVC8t0adDEdx9ytewdsuDHOyJe9zifEwPYAoqr6LybrsvACVCrB29U7vRJ/tmqcgfYEwlloe6PErQZEk+A8EC1pugBxJdq74BOyea4ss+TPQw4+MQY7+K30YPGIS4C03NT/AMKgnHDPoDy5n0SgRhB80h4JyA8J4A8T3lCIxZA58eULUY10hfnwGg70Ohn5e3vR+j4aa+nFat6eo70QMc0me3RKafT0Ww1LIkJQgH0/ruTba1yKVOQes7IfE+SkKbTxI5k8gud7V20bi9qQfu6bQ1g4a5u8z7k2OHJkss+KHeJbaUAORaZzC7kjist28Vo2paYHGAQzPwgqk22wKVN7XAuLs41jQyrhvxtQ21n0jQCZYIMxn4Lm+zN8K9aqWlrAGse7JsnqtJGZTuLFujY2HTZUxYHgTrnrKtO3mNLaYcJyy9Auf2e8dxUq0waghzmggNaNTnwVg+0e8cw0g1xbLToY5JGmZCBZEU3CBBeSBwiE52c40aTyGh0axAy4lU+4rvNrTJc4k1HkmTMAKZ3ZcRZVyeOL+lDiENQrsJcQ9nZcYBB4dyhKFQS6DOXxUTu+Y6U/+09Odk5NcT+Ue9O40KmRFyZqHxVxBOFongPcqY7Op/N8VcqjojwWn6DE06fzexR20LJ74wub7QpDEkkJUMRtnZVGTJaZ/eSrhpESOKeYFn9l1qhGCk9/g0lNTegJpPsDs+pFFvi73pzsrafRvdlMqSsdyrw02g08EAziMalK/wCDnU5NWtTGUkDPJSjjak2ys8i40g7Nvj8vtR2bbZ+UqHu7SmzIOLjpp3ShMaqcUQ5Ms9PbdPvR2bYpniqs1iIGd63FG5FkutoMLCA7gmNjTlqjWAhWTYlvNPzPwVcUeyWSXRxoaqU2HUw1WHvCijqndi6HjxTrYWdNvBIn913uCgttVBGZ/FIHfAhTbmyxp7j7WlVPeEw5vgMv5W5pZhhsPbNMD1UlsGrk5n5SY8Dn8VHbLum4es6DHKdQjbCeOmeJ4AjvyXKrs6ZVxLNhUjsKkDWbPCXemij8k/2E774CYlp9hCpk8WJiX8kWxoIGaGSizkOZQ6reX13rz9s9IR0mccfrVExw3PU/QCasZhdhjvTuiMXWPkjxByFNgNz1Kb4Iz8C74BKdUIfpPuzyC20zly17yU9dC2Kacs+OfyWx3Lb9J+vr/RJpPGeWnxSUNYRo4LTnxwyHqfAJYdA080a3bqTADcylC30QW920uht8AP3lb1DePy81ySy2zTp1Xl0wYAgToVI727ydPXqVBnTBwM4dVvHzMlVo3lHMmlP8xHuXdhhUTgySTkXCht+gfxgeOSk7S+puIh7TmOIXLq9ZpPUbhHKZWMdCokDimd5+0UB1o0dUjG3XTIHkuXbKqder1Q2KTz7IV0s7Rx2VRb2nE48zESJEk8FCUNkw6oXOYC6mWmDICz2JZWt2qLembiY4nG3CRkBnxVu33ANRgLA6G8eGaZbMt2tqU2teHQ4cDz5p9vfdhtUNLZ6oSsxCXDCKLIYIlx7hon9nnaVZgSHDLTSFFbT2o1lKlkOtiMGToYT20uZsXvGU4tBHchTNaISwsWNbVgkzTIPgSEi1aML45BZZuJp1ST+Ef1BDtR1H+XxTd+xSCZnU/m+Ks5ee4qsWv+IP1fFWl+qaYVoS2qJzaPJTewWUX1A3ozUJIAaSRmdNFBkKxbjs/vLP1t+PyWilYs30W6ltG2tyxpsw17uzo6c4ynvR6u9rm9GMAogh+MYeIMNwE+cpjtts3toO5p9ahKFvq2X2w5mqfWsPkqWyQsbXc/ozUqku6Kpj4S89nJQ1zZPeCWgvPRMbkZM4s1NbYot6SIGVB58y9wBUTvQzoqjgzqw2jpzc0SUG7CiGv7Go0nExwz5Hg2E1YrBt6u+gKIa93XpB7pM5kkfBRPTEtDnAGSldDg2orUWkyWOfAhpA8ZWqJaTGYMSgYSr1urazQB/ePwVGC6puTbTatPefgrYiOU8yu1R6BzCbv1RqR0W9lDqFpUmgw+Huj4qu3Fw0OfIlxphrfQg+HBSmx602w7o94UJftIdGoOfwS5H0NjVugdKgJBw5AARzI1JRabiHOeCAcWHLkQAPgspLDb64DhJ15HxXJz7Orh0FZWdMkmVIbN2k6nUa8mcJmCkusmuALXdc5uGgnkCmdZjmGHCFnYFSOw2dy2o1r2mQ4Ajw+vciF51VP3DvcbH0z+GHN4ROR9on1VwLsp+vr5qE4nXF2hTut1Y7pQ6xwtgENAyA1Pmn+z2y0gjPUHimV/RAdJHgU0RJMFSHLP3Sl9HBHFKpMgnjKM5gKza9DK/YNo/1RGtnh3lapyEZo/1zUmPZlFklVX7Wd4Ra2vQMMVawwnmG/iPtjzVzc9lGm6q8w1gJk9wXAN6NsNvLh1V4kaMEkQ0afNPjjcuyE5XohniKbZ0MZKPuKwPZEBTle3pvaBLm8OBQW7svc3ExwcO/I5LsWSPs53jlYy2RGKTnHvUzLHdprfT5JnS2TVp6tPln7lheRqCFOX8naZaKpdltr7wOfSbSIbhbER3NgBNra8DQ7vEKutuEsXBHFJc/s3CH0SmCq546IgHUZwUi6qVnO+9GIjKdfcmbNouYC9uRaIHicvmm/wDbtYnMjxgZplGTA3CPQ7uaDXNY0gjACB4EyU+p3TW2xoDXn4mVDVNrVMxiJnXRNqVQuIHMo1L7NUfofsplrKwPJmnImQtbME03+PwTptjVLavVguc2JyyaIWWtkaVJ4cQSZOXgqJnO0VFrs5RWXbxo4pFFkkAp8bOnzcPQqjaWwJNg2bTqDiD5Lon2ZE1KtNx1xj2B3yXO3WHJ4PiCF0P7LrmnSewVHtbDicyI7DvmsqFnF0WjazwNp2ocQA2nSJJyGZcU13lrNfXtAHA5HQg9qsVBfafch1zLCHDoqLZGYyaSfeqOKrhxOSzlTNjwclZ1/aw+/f8AwWj/ADVD81D79f8AMPH71JvpTXP2bVqjMVHT4nhojV9t1nnE92JxIMnmBA9iXkU/Hfply35yqUByoM9pJUVVEMZ5qH2jvDUrODqkEhrWCBHVbolU9rYsLS3TLLvKFg+KSLPRbFo486jR7CUxtzm7wUlVpFtmJ41o9GlRds7N3giTCt1XaNy6UWlPzK4xSGYXc92mYbakP3ZVE6jZKat0eRaqUwpNQrbUShd93as0CExvKhxkcvmVrdm4hrhzWrl4FY96XL4j4/IIxpT61tSeGSVs8idJ00zU3SEjJp9i4rOmhiLX1R7i2xU8LoPI8R/onLCZggDxIRCIcA4iDlA71kwNBPs6ti3pXu7mDvjM/BXGvV4Dhw0TPZtqKdMNGR1PiTKdU255+UZope2WXSoc/tJbA0PJJq3BcZP0UgNBMwHEZAxmOZB4JTgNBn9a+aKika+7CU2/L696VjhBBPBZc3TabZquazlJzPgNSpygx1JDynnnwR7RnW5qEftumGjAHuBMT1Wt75JOSgNv/aDToMcGFr6pBhrDia0x/wBSpp5BKoN6BKaSGn2w7wPMWtEOLBnVc2YJ/LkuTdLzT253oruJJcJJJOXNRVxcue7E7MnyXXjx8VRyOS9DynWOo4Kao7XfRGAAGAPUiSq3bOkgcyB7VJV3S8nmSm4Jvszm0uiVft2oR+EJlW2u8iDB8kJ1tU/KT4apBtXaFjpOmRlK4x/qhoSl/ZjQ1UTplle2LTBBB5EQgkIDjg1RgzGp93P1SWxyhGsqTSWB8xBJAManJHfZN/C71WcklQlXKxNC2aRLtfFLoWrWva7EYBBjXRAa5Fa9ag2WOvtMO7PyUXe1qhBECDyMpmXLWPvKFfQKRHG1wmYKzEpNtyeJnxzRrakyo4BzRnyyR5tbNwXoiMS3iUy/YgOhITOrsZw0e3zMLLImF42hkKzhxPqti4Pj45oNVpDiDGXJap5kBUJ6Ljb7s0qrWu6dtIkAlpiAfVML/dzACW3FF8CYxQVBVnGSc02Dim6rQ0W/sWHqU3cph9xTB0kKJLlI7BuMFTEOAd7ilDI6Ttl/9xon81ao7v7I+ar9ro8+HvTK6267o6dJwlrJI4dqJ9yFQ2myCJgkrOSILG6JyybLx4hd42bTijTHJg9y8/7IvGYwS5ozGphdw2fvJbGmz7xugGo4BPGScScotS0eTX01jKZRS2c9FtuS1j0SexKmF2eQRq5GMuJEJhbap/abJrXB+7Y4jnw9UJO1TDHp2hVK8w9klOKe1amuMqxbJ3BORrO/lb8SrVY7oUmdmmJ5mXH2qD4o6FGcjmlK4q1HSMbj3An3K0bp7MqOq46rHBrIIDpBJ4RK6JYbELMw1vhEJVOxLJ6uRJPPVLyT60MsddsHQwvynrctI+aVUovZlEhEdYhzQWkYtSCYIQ6VzUp9VwxAcNDy1V1FV2K5O+hFKM4yOmftKwiNRnzCdFrKmmR4jQzxyTTaFfoKbnuOQBjv+pSSpdjJt9EXvBvI22GBp65zJiSBwgc1z692pUeHveXOMOInWXZDPzUVtzaTqj3VCcyckypbTcMgZHI5qcU27DJ+htXq1MsbnmdJJPsTKtUkQpf9ppvPWaQebT8E4obOoO/GfMAK3OtkPjKs4FalXNu71I8T6oN1us38D47ij8kQfHIrdhm9vinDazsYBIME/wC6eU9j1KbpImAYjNNX0MMEyCVrTCk9D0XjuBMp5S25VbyPkoUFKDkvFHQmTFbaoqGajSTz1Qi2i7jHsUaHrJSuIxJjZ7ZDg6RyB7stEp9IgHCTpoQD7VE4k4bcuGhMeqEosXihuQ4agpTKql3VqY1OcZiOKa1atP8AKT5Qirfom1FewAqreNN61Vp7II80HpUeItjtzk4tDDXunMAAHvJUWKqkaTwKPCS6Y5wOHqjQGxDq54ud6lRlW4Ljqn1xSqRk0kcxmo11ODnkqbJqzYcjWp6w9UBwUnuxRa6u0P7PHKcuKyC3Qrog4AEkGc50jxW7jZ0Hqua8c9PYp7fZ1EdH0JbJkmOQ5qrGoUnbHUkhbrV41aUS1bE9/wA0AXLuZSqd04GZlCpB5Jj29dn5JniR3X4dq0FZjpH8JHgUna2hlVbBtejCueZ9UmKfNwRG0G/9weiFjdCLXZFapAZTe7yPvVi2XuBXfm8tpg8+s70C7BR2SBwTylZAcEXkb0BYYrbKNsjcWhTglpqO5u/8dFbrTZQAEAAcgFKUrdPqFGEvb2PcY6GVvs8ck9p2YCdMCJITqH2SeVgmU0OpagojqkJq/aTRxWcoaBFTejTtngppW2UOAUgy+B4o7aoK3GL0NymtlYurHDzKov2iXzzTwta7o2RjdwBOgP1xXWLykHAKIqbMDxUaQCxwhwiZkclNp8qKJ3Gzzbf1BAgzxTNpUxvfsd1rcGkW4eIPBwnUKIptlXSpEdsXTRcRCCTBW3VUBtDqneObo4hPaO2qg1gqHxpQctxQOTLZs2/FUnKCBKd1KDHiCAqrs+76OXGSDll6p67b5GjPVLw76DyRI1dgU3aS3wUfd7uub2XB3sKE7eGrMANCbP25W/NHkmpoKdjevbuZ2mke5DxJVxfveIc4kckDEsUCByLRzI+tE2xI1B2vh70QWKqViSSlYCQhU4lO23RiIBHoUXKjmUb7GL6RCG4KSNRh5tPqEh1pPZIKXkgtMjmNlwHMqX/ZmkAZiJA89VH0nQ6eITkXBSz5eimNRrscMsXDNr49QpK3xRDjTeOTmg+0KJF0iMu1NvIinCDDXOxZDsIbiJkQYAHKE93b2Q+mXFw4cM01ZcjmndvtNzD1XELLNJbQHhT0RG8c9LBBEDkoqVdX7YLv8RrH+ISKhtH9qjhPNpVI5ok3hZTZWyVY6+yrc9hzm+KZP2CTJY4FN8sRfikRMrcp3V2TVHCfBNqlu9urSEyknoDjJbFMcih6ZpUo0Cz110QWjTAQ33ELTLiclJ0OkwjG596NiCZvrQhvufVZOgqLY/6ZDqXA1lRr7hR17eF0NZMEw5/Ac45lZybHWNLYPbO0HVHFlIwR2iDw5D95NqFJuGDTDjmS52bpPMnNEFq1oy6skAA8S7v5zKNXtQRheCDGHFOk8RzMIxg1o0pKqBbFtukLiQ6nTH4mvJOuXVzBHgpgUHUW9J0wqMyAGGDmec5qOo3IpO6KiC8tEGOrhOXVe78ScVqlxUcMQa1gM4Qc9Ms1R8UqewRjOUv0TdGsHDIolMwCO+VDXFUgdkg6ToqRvd9oNWyPRtZjqQHQ7JoadMxqVGMu+hpY0lbY++261pGx6RwHSB7BTPGXOhw8MM+i4GCprejey4vnA13DC3ssbIaJ1OZzPeoNVIv9C8S3KSCtErGFgpbShLAVjD+eoMssygn1+CU8OygZQE2LiTmikLJuwwdB5owc0jNCotjkUshp5t9oSSpl4XFdmjSB0QHNTymcOh80svB7TQe/RLbQ1ojSEag+AcpnIfNStmygO00nzyU3avojstaPIJZZkvQeF+yrt2c/E2A7CRmYyBSqtk9vCfrkro188Qgvpg6gKX5D9o34/XTKb0fMx6pTWtH4vRWmps9p4KIrbvkElp14Hgnjmg9uhJYprSsi7oAAECMWc8SgByk9qWVSRDZAEZKLewjUEK0WmuibtbNlywOSAVso0GwoqJfSFMrl0NyyzVktrK0dRa41Qx7mCpm9/VBYKDgW4tRcE1I1LQPwyioWK8vF0RjKqI2t3qYbu7bCrH7SXNa+gHB1WkBgfVw1AS0yZbmOzE8dSClu9Qc2mRdOlwc90OaWtawdJUETibgaHtk5FwHMAj4DfkfoZsuFJbGqiXEmBCi9j07d9Gi2o7DVrXRpF5Lpp0f7t1yela1kdJVMljgYOkJ1YbIovNIm5q021mvqNpuc0PhhwYcRykuxkGIIpu7kF/zoz/6OtEhe7XpUxIGLlyVe2htx9QFsBrTwCVtixYx9IMqurMODpHl7S0F73hrQGk4erTcdT85G5sbN9S5FNzababyxhl4ENoXzy4A1n4xipW4xAicurnm6xJCPO2VkPKVj7laXbuWsMaa+FxuAwk1KTiaLn27OllpwtaA97gCA7rZ5MJVKrVOscOINk4QTJicpIiTCbiJzPXdTihhbWLmO1aN1E3f8FixaQYjW67PkhWP+DR8Xe9aWJsfsGb0G2lrR/if/AJRbnsfzfBYsV4kZehju326v6yrC/VbWKL2zqfr/AARc6Lh/2w/83/8ACz+pyxYpY/IlPxOeFbasWLqII2klYsQCxQWOWLFgDtnbPkgs1KxYlGWwrEt+ixYlZ0RNcEtnFYsQJoUzVOrbVbWJMmh4Etbap+1YsXGzoQZqSVixT9hAvUVtXsrFipi8hMniytVNUhqxYvTOGIO67Pn80ybqsWKkNEcvkJUnsfSv/Ad/UxYsTEyPcn+2NKH8Fn9T1tYsYYN7J8R7nJJ4LFixjS29YsWMf/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UUExQUExQWGBcVFhUYFxQUFBcWFBQWFxQVFBUYHCggGBolHBQUITEhJSkrLi4uFx8zODMsNygtLisBCgoKDg0OGxAQGywkHyQsLCwsLCwsLCwsLCwsLCwsLCwsLCwsLCwsLCwsLCwsLCwsLCwsLCwsLCwsLCwsLCw3LP/AABEIAJEBXAMBIgACEQEDEQH/xAAcAAABBAMBAAAAAAAAAAAAAAADAgQFBgABBwj/xABGEAABAwIDBAcFBQUGBQUAAAABAAIRAwQSITEFBkFREyIyYXGBkaGxwdHwByNCUnIUYnOCshUkM5Lh8RY0Q1PSJWODosL/xAAZAQADAQEBAAAAAAAAAAAAAAABAgMABAX/xAAlEQACAgICAgICAwEAAAAAAAAAAQIRAzESITJBE1EUYSJCcQT/2gAMAwEAAhEDEQA/AOS0Tmup7qPmyHdUPtDD81yqmc10zcp82tQcng+rT8k0QSBV29YfrcPehbIb98f0uTi6HXP8T3o1Da1JjA0g4gI07ly53SLYVbCbiTjqjhl/U5XQKl7jf4tXwB9XFXUBThoeezIQ56w8D8EUqEsXn9seP3fkqUKP9tD7l/6T7lyakILnaRkPE/RXYb+gX03NGpBA8wqbR3WrYcJZTPGcRQejVZV7bGXNFMk4jA8RzXRtlWxpta2cRIzPfxPgmmxN2xRcalQBpEhoaZ1119FO2lLLT/ZcmadujtwY+KsNTZlnH1wS2OjTNaDZWGn/ALqJYwu1JMHTzTWszE0jM5gZe8j1RqoBiTk3Mnw+vYssmgMJPHmiugNWR1CpUDi0AlvE5Jw2qDoe6fgEstxAjSZMjI8s00rW+AjAJPE8AOcc09KQluOwz7PIxxnMayl07cDjoOPLuRqVaQTpyCL0M+KVuQVTdg6WvFPKrg1pJygIBBbwz+uKjtq3UnCPErRXJ0GcuKsf3dfDZ1HjI4HOnxC4pRpH9pYD+cZ88wuy7Spl1i5gIGKlqdBK5rs+yHSs+9Y4gtkQZMHhkvQX8VR59tsh9qEG4qkfmcPOYVy3kcWbMpgcS0e9MmUGt6cODXPqOGB0diHEnVTW3m/3SkMuGokaFCwUygbKyo3Lv3W/1KR+zUzcVDyZ8QpG2a0MeerBwiIymUXc2xwVqtSR1wcoiM0eSdgUaKnQbN+P4rj7Ss2bVLrkk8Hu+KmKGxsN0KmKesTEc5UZYWuCqc5kuPsKa0CgO8VSWH9XwUZe/wCE3wTrbr8o/eUpYM+5Z4ILpDlNaBOeifbKbOJWh7e4egSOkw6NZ/lCZzE4kY2iFt9EBPxfT/06f+VBuboEEdG0d4lKMie3Jpguqfyj2Lsu6FEDOOC5BuM3/F/UB7F2XdEZHwWh5D5PEsi479qFWb4j8rGD3n4rsS4h9oL5v63cWj0YFaWjnWw1g37tvgiikk2nYb4BOAuUsJIyVXuj13eJVpfoqtUEud4lNAWWjnLF0j7OnTSrt7mn2kfFc2Yr99nFbr1BzZ7nArriRkSu0W9Z36mH1Cc/2GypaFwH3mEkO4yDPwQNp6n+Q+hVh2I8C3GIgATJOmpUMmx8ZT/s7Lv2h4kwGmZ016vxXSAqbuu6iyvWwujEYZMQWgn25q6NSdWVdmoyTC3scNcvntDTwhSJCSO0PA/BEAUBY4wEoBArmfgOaScuKKY4cmNqDcWZJ7vXkndMfXgsHdktMMZnNcLZ3i2DxOeqyqYHBEY715eKBdMBiOefrn9dyFWEEWHoyRPWPmGobGERiyjSPin1Q4WzwTBtWRJ1PuJ0WRmHNPKfHxQuj01z+oR20ss8+KX0OUwiI1YM0AYjM80apAGZMytU4Az9eC07ghYVFbA31XA0k8dFXnvkynW1rnE6JyHvTGV04o0rOXNO3RO7w3JpbOe9sYm02xIkZkahcx2TvDUqVqbXNpiXahgaea6bvaP/AE5w5tpj2hcr2Kz+80/rQFdVqtHPxe7EXO9FUvc2GxiI7I0mNVbt8L40bWhEyYGX6Vz2jbuq3Bwj8RPLIFdB31ti6jQAjLn+kBLKkZKyss2w79nqPzBDmt9ZUluHfvq9K5x0GSg325Fo/j94NM8gCpjcFsUqx7vghaoPEhNi7QqOuYcXES865ZTCBsutifMnR2vgl7CpEViSD2X/ANKFsWmRM8inbFoY7YdmPFTtAHomQPwhV3abpd5q1UWfdsH7oQloZEPXdXxkBpw8MgUhhr4oc0lv6VNvam9R0cY80LBREU6rxUILThPGDkg1arulw54fBTHSu/MfVAuKpMSeK1hS7LDubXDWvJ4vPsXWN09uUWgh7w0xxXENjvIpE83OPtTu2uKpecBdMcEkMlTorOFwPQ//ABBbf96mPOFxbey6bUva72EOaXmCNCBAyUU6pccS4+UoGGpOYPouhytHMotF0t+yPAIqBa9ls8gjrnZQFVrCDmq6zj4lS1xbESeGqi7U9XQHMp8dsWZzNqt24VaK472uH/1KqDdVYN0akXDPGPUQumOyTLxtRubv0j2PKj72zqPa/DUcBgc4M4OLHmR6FSW0zmf0H3g/FNL/AGkKdJpwy6nUcRnrjnI92YU5hgV2yvqhbDAJHHzA+K6Xu1cVndIythJYWtGHTsArnVk3CRUycWVC8t0adDEdx9ytewdsuDHOyJe9zifEwPYAoqr6LybrsvACVCrB29U7vRJ/tmqcgfYEwlloe6PErQZEk+A8EC1pugBxJdq74BOyea4ss+TPQw4+MQY7+K30YPGIS4C03NT/AMKgnHDPoDy5n0SgRhB80h4JyA8J4A8T3lCIxZA58eULUY10hfnwGg70Ohn5e3vR+j4aa+nFat6eo70QMc0me3RKafT0Ww1LIkJQgH0/ruTba1yKVOQes7IfE+SkKbTxI5k8gud7V20bi9qQfu6bQ1g4a5u8z7k2OHJkss+KHeJbaUAORaZzC7kjist28Vo2paYHGAQzPwgqk22wKVN7XAuLs41jQyrhvxtQ21n0jQCZYIMxn4Lm+zN8K9aqWlrAGse7JsnqtJGZTuLFujY2HTZUxYHgTrnrKtO3mNLaYcJyy9Auf2e8dxUq0waghzmggNaNTnwVg+0e8cw0g1xbLToY5JGmZCBZEU3CBBeSBwiE52c40aTyGh0axAy4lU+4rvNrTJc4k1HkmTMAKZ3ZcRZVyeOL+lDiENQrsJcQ9nZcYBB4dyhKFQS6DOXxUTu+Y6U/+09Odk5NcT+Ue9O40KmRFyZqHxVxBOFongPcqY7Op/N8VcqjojwWn6DE06fzexR20LJ74wub7QpDEkkJUMRtnZVGTJaZ/eSrhpESOKeYFn9l1qhGCk9/g0lNTegJpPsDs+pFFvi73pzsrafRvdlMqSsdyrw02g08EAziMalK/wCDnU5NWtTGUkDPJSjjak2ys8i40g7Nvj8vtR2bbZ+UqHu7SmzIOLjpp3ShMaqcUQ5Ms9PbdPvR2bYpniqs1iIGd63FG5FkutoMLCA7gmNjTlqjWAhWTYlvNPzPwVcUeyWSXRxoaqU2HUw1WHvCijqndi6HjxTrYWdNvBIn913uCgttVBGZ/FIHfAhTbmyxp7j7WlVPeEw5vgMv5W5pZhhsPbNMD1UlsGrk5n5SY8Dn8VHbLum4es6DHKdQjbCeOmeJ4AjvyXKrs6ZVxLNhUjsKkDWbPCXemij8k/2E774CYlp9hCpk8WJiX8kWxoIGaGSizkOZQ6reX13rz9s9IR0mccfrVExw3PU/QCasZhdhjvTuiMXWPkjxByFNgNz1Kb4Iz8C74BKdUIfpPuzyC20zly17yU9dC2Kacs+OfyWx3Lb9J+vr/RJpPGeWnxSUNYRo4LTnxwyHqfAJYdA080a3bqTADcylC30QW920uht8AP3lb1DePy81ySy2zTp1Xl0wYAgToVI727ydPXqVBnTBwM4dVvHzMlVo3lHMmlP8xHuXdhhUTgySTkXCht+gfxgeOSk7S+puIh7TmOIXLq9ZpPUbhHKZWMdCokDimd5+0UB1o0dUjG3XTIHkuXbKqder1Q2KTz7IV0s7Rx2VRb2nE48zESJEk8FCUNkw6oXOYC6mWmDICz2JZWt2qLembiY4nG3CRkBnxVu33ANRgLA6G8eGaZbMt2tqU2teHQ4cDz5p9vfdhtUNLZ6oSsxCXDCKLIYIlx7hon9nnaVZgSHDLTSFFbT2o1lKlkOtiMGToYT20uZsXvGU4tBHchTNaISwsWNbVgkzTIPgSEi1aML45BZZuJp1ST+Ef1BDtR1H+XxTd+xSCZnU/m+Ks5ee4qsWv+IP1fFWl+qaYVoS2qJzaPJTewWUX1A3ozUJIAaSRmdNFBkKxbjs/vLP1t+PyWilYs30W6ltG2tyxpsw17uzo6c4ynvR6u9rm9GMAogh+MYeIMNwE+cpjtts3toO5p9ahKFvq2X2w5mqfWsPkqWyQsbXc/ozUqku6Kpj4S89nJQ1zZPeCWgvPRMbkZM4s1NbYot6SIGVB58y9wBUTvQzoqjgzqw2jpzc0SUG7CiGv7Go0nExwz5Hg2E1YrBt6u+gKIa93XpB7pM5kkfBRPTEtDnAGSldDg2orUWkyWOfAhpA8ZWqJaTGYMSgYSr1urazQB/ePwVGC6puTbTatPefgrYiOU8yu1R6BzCbv1RqR0W9lDqFpUmgw+Huj4qu3Fw0OfIlxphrfQg+HBSmx602w7o94UJftIdGoOfwS5H0NjVugdKgJBw5AARzI1JRabiHOeCAcWHLkQAPgspLDb64DhJ15HxXJz7Orh0FZWdMkmVIbN2k6nUa8mcJmCkusmuALXdc5uGgnkCmdZjmGHCFnYFSOw2dy2o1r2mQ4Ajw+vciF51VP3DvcbH0z+GHN4ROR9on1VwLsp+vr5qE4nXF2hTut1Y7pQ6xwtgENAyA1Pmn+z2y0gjPUHimV/RAdJHgU0RJMFSHLP3Sl9HBHFKpMgnjKM5gKza9DK/YNo/1RGtnh3lapyEZo/1zUmPZlFklVX7Wd4Ra2vQMMVawwnmG/iPtjzVzc9lGm6q8w1gJk9wXAN6NsNvLh1V4kaMEkQ0afNPjjcuyE5XohniKbZ0MZKPuKwPZEBTle3pvaBLm8OBQW7svc3ExwcO/I5LsWSPs53jlYy2RGKTnHvUzLHdprfT5JnS2TVp6tPln7lheRqCFOX8naZaKpdltr7wOfSbSIbhbER3NgBNra8DQ7vEKutuEsXBHFJc/s3CH0SmCq546IgHUZwUi6qVnO+9GIjKdfcmbNouYC9uRaIHicvmm/wDbtYnMjxgZplGTA3CPQ7uaDXNY0gjACB4EyU+p3TW2xoDXn4mVDVNrVMxiJnXRNqVQuIHMo1L7NUfofsplrKwPJmnImQtbME03+PwTptjVLavVguc2JyyaIWWtkaVJ4cQSZOXgqJnO0VFrs5RWXbxo4pFFkkAp8bOnzcPQqjaWwJNg2bTqDiD5Lon2ZE1KtNx1xj2B3yXO3WHJ4PiCF0P7LrmnSewVHtbDicyI7DvmsqFnF0WjazwNp2ocQA2nSJJyGZcU13lrNfXtAHA5HQg9qsVBfafch1zLCHDoqLZGYyaSfeqOKrhxOSzlTNjwclZ1/aw+/f8AwWj/ADVD81D79f8AMPH71JvpTXP2bVqjMVHT4nhojV9t1nnE92JxIMnmBA9iXkU/Hfply35yqUByoM9pJUVVEMZ5qH2jvDUrODqkEhrWCBHVbolU9rYsLS3TLLvKFg+KSLPRbFo486jR7CUxtzm7wUlVpFtmJ41o9GlRds7N3giTCt1XaNy6UWlPzK4xSGYXc92mYbakP3ZVE6jZKat0eRaqUwpNQrbUShd93as0CExvKhxkcvmVrdm4hrhzWrl4FY96XL4j4/IIxpT61tSeGSVs8idJ00zU3SEjJp9i4rOmhiLX1R7i2xU8LoPI8R/onLCZggDxIRCIcA4iDlA71kwNBPs6ti3pXu7mDvjM/BXGvV4Dhw0TPZtqKdMNGR1PiTKdU255+UZope2WXSoc/tJbA0PJJq3BcZP0UgNBMwHEZAxmOZB4JTgNBn9a+aKika+7CU2/L696VjhBBPBZc3TabZquazlJzPgNSpygx1JDynnnwR7RnW5qEftumGjAHuBMT1Wt75JOSgNv/aDToMcGFr6pBhrDia0x/wBSpp5BKoN6BKaSGn2w7wPMWtEOLBnVc2YJ/LkuTdLzT253oruJJcJJJOXNRVxcue7E7MnyXXjx8VRyOS9DynWOo4Kao7XfRGAAGAPUiSq3bOkgcyB7VJV3S8nmSm4Jvszm0uiVft2oR+EJlW2u8iDB8kJ1tU/KT4apBtXaFjpOmRlK4x/qhoSl/ZjQ1UTplle2LTBBB5EQgkIDjg1RgzGp93P1SWxyhGsqTSWB8xBJAManJHfZN/C71WcklQlXKxNC2aRLtfFLoWrWva7EYBBjXRAa5Fa9ag2WOvtMO7PyUXe1qhBECDyMpmXLWPvKFfQKRHG1wmYKzEpNtyeJnxzRrakyo4BzRnyyR5tbNwXoiMS3iUy/YgOhITOrsZw0e3zMLLImF42hkKzhxPqti4Pj45oNVpDiDGXJap5kBUJ6Ljb7s0qrWu6dtIkAlpiAfVML/dzACW3FF8CYxQVBVnGSc02Dim6rQ0W/sWHqU3cph9xTB0kKJLlI7BuMFTEOAd7ilDI6Ttl/9xon81ao7v7I+ar9ro8+HvTK6267o6dJwlrJI4dqJ9yFQ2myCJgkrOSILG6JyybLx4hd42bTijTHJg9y8/7IvGYwS5ozGphdw2fvJbGmz7xugGo4BPGScScotS0eTX01jKZRS2c9FtuS1j0SexKmF2eQRq5GMuJEJhbap/abJrXB+7Y4jnw9UJO1TDHp2hVK8w9klOKe1amuMqxbJ3BORrO/lb8SrVY7oUmdmmJ5mXH2qD4o6FGcjmlK4q1HSMbj3An3K0bp7MqOq46rHBrIIDpBJ4RK6JYbELMw1vhEJVOxLJ6uRJPPVLyT60MsddsHQwvynrctI+aVUovZlEhEdYhzQWkYtSCYIQ6VzUp9VwxAcNDy1V1FV2K5O+hFKM4yOmftKwiNRnzCdFrKmmR4jQzxyTTaFfoKbnuOQBjv+pSSpdjJt9EXvBvI22GBp65zJiSBwgc1z692pUeHveXOMOInWXZDPzUVtzaTqj3VCcyckypbTcMgZHI5qcU27DJ+htXq1MsbnmdJJPsTKtUkQpf9ppvPWaQebT8E4obOoO/GfMAK3OtkPjKs4FalXNu71I8T6oN1us38D47ij8kQfHIrdhm9vinDazsYBIME/wC6eU9j1KbpImAYjNNX0MMEyCVrTCk9D0XjuBMp5S25VbyPkoUFKDkvFHQmTFbaoqGajSTz1Qi2i7jHsUaHrJSuIxJjZ7ZDg6RyB7stEp9IgHCTpoQD7VE4k4bcuGhMeqEosXihuQ4agpTKql3VqY1OcZiOKa1atP8AKT5Qirfom1FewAqreNN61Vp7II80HpUeItjtzk4tDDXunMAAHvJUWKqkaTwKPCS6Y5wOHqjQGxDq54ud6lRlW4Ljqn1xSqRk0kcxmo11ODnkqbJqzYcjWp6w9UBwUnuxRa6u0P7PHKcuKyC3Qrog4AEkGc50jxW7jZ0Hqua8c9PYp7fZ1EdH0JbJkmOQ5qrGoUnbHUkhbrV41aUS1bE9/wA0AXLuZSqd04GZlCpB5Jj29dn5JniR3X4dq0FZjpH8JHgUna2hlVbBtejCueZ9UmKfNwRG0G/9weiFjdCLXZFapAZTe7yPvVi2XuBXfm8tpg8+s70C7BR2SBwTylZAcEXkb0BYYrbKNsjcWhTglpqO5u/8dFbrTZQAEAAcgFKUrdPqFGEvb2PcY6GVvs8ck9p2YCdMCJITqH2SeVgmU0OpagojqkJq/aTRxWcoaBFTejTtngppW2UOAUgy+B4o7aoK3GL0NymtlYurHDzKov2iXzzTwta7o2RjdwBOgP1xXWLykHAKIqbMDxUaQCxwhwiZkclNp8qKJ3Gzzbf1BAgzxTNpUxvfsd1rcGkW4eIPBwnUKIptlXSpEdsXTRcRCCTBW3VUBtDqneObo4hPaO2qg1gqHxpQctxQOTLZs2/FUnKCBKd1KDHiCAqrs+76OXGSDll6p67b5GjPVLw76DyRI1dgU3aS3wUfd7uub2XB3sKE7eGrMANCbP25W/NHkmpoKdjevbuZ2mke5DxJVxfveIc4kckDEsUCByLRzI+tE2xI1B2vh70QWKqViSSlYCQhU4lO23RiIBHoUXKjmUb7GL6RCG4KSNRh5tPqEh1pPZIKXkgtMjmNlwHMqX/ZmkAZiJA89VH0nQ6eITkXBSz5eimNRrscMsXDNr49QpK3xRDjTeOTmg+0KJF0iMu1NvIinCDDXOxZDsIbiJkQYAHKE93b2Q+mXFw4cM01ZcjmndvtNzD1XELLNJbQHhT0RG8c9LBBEDkoqVdX7YLv8RrH+ISKhtH9qjhPNpVI5ok3hZTZWyVY6+yrc9hzm+KZP2CTJY4FN8sRfikRMrcp3V2TVHCfBNqlu9urSEyknoDjJbFMcih6ZpUo0Cz110QWjTAQ33ELTLiclJ0OkwjG596NiCZvrQhvufVZOgqLY/6ZDqXA1lRr7hR17eF0NZMEw5/Ac45lZybHWNLYPbO0HVHFlIwR2iDw5D95NqFJuGDTDjmS52bpPMnNEFq1oy6skAA8S7v5zKNXtQRheCDGHFOk8RzMIxg1o0pKqBbFtukLiQ6nTH4mvJOuXVzBHgpgUHUW9J0wqMyAGGDmec5qOo3IpO6KiC8tEGOrhOXVe78ScVqlxUcMQa1gM4Qc9Ms1R8UqewRjOUv0TdGsHDIolMwCO+VDXFUgdkg6ToqRvd9oNWyPRtZjqQHQ7JoadMxqVGMu+hpY0lbY++261pGx6RwHSB7BTPGXOhw8MM+i4GCprejey4vnA13DC3ssbIaJ1OZzPeoNVIv9C8S3KSCtErGFgpbShLAVjD+eoMssygn1+CU8OygZQE2LiTmikLJuwwdB5owc0jNCotjkUshp5t9oSSpl4XFdmjSB0QHNTymcOh80svB7TQe/RLbQ1ojSEag+AcpnIfNStmygO00nzyU3avojstaPIJZZkvQeF+yrt2c/E2A7CRmYyBSqtk9vCfrkro188Qgvpg6gKX5D9o34/XTKb0fMx6pTWtH4vRWmps9p4KIrbvkElp14Hgnjmg9uhJYprSsi7oAAECMWc8SgByk9qWVSRDZAEZKLewjUEK0WmuibtbNlywOSAVso0GwoqJfSFMrl0NyyzVktrK0dRa41Qx7mCpm9/VBYKDgW4tRcE1I1LQPwyioWK8vF0RjKqI2t3qYbu7bCrH7SXNa+gHB1WkBgfVw1AS0yZbmOzE8dSClu9Qc2mRdOlwc90OaWtawdJUETibgaHtk5FwHMAj4DfkfoZsuFJbGqiXEmBCi9j07d9Gi2o7DVrXRpF5Lpp0f7t1yela1kdJVMljgYOkJ1YbIovNIm5q021mvqNpuc0PhhwYcRykuxkGIIpu7kF/zoz/6OtEhe7XpUxIGLlyVe2htx9QFsBrTwCVtixYx9IMqurMODpHl7S0F73hrQGk4erTcdT85G5sbN9S5FNzababyxhl4ENoXzy4A1n4xipW4xAicurnm6xJCPO2VkPKVj7laXbuWsMaa+FxuAwk1KTiaLn27OllpwtaA97gCA7rZ5MJVKrVOscOINk4QTJicpIiTCbiJzPXdTihhbWLmO1aN1E3f8FixaQYjW67PkhWP+DR8Xe9aWJsfsGb0G2lrR/if/AJRbnsfzfBYsV4kZehju326v6yrC/VbWKL2zqfr/AARc6Lh/2w/83/8ACz+pyxYpY/IlPxOeFbasWLqII2klYsQCxQWOWLFgDtnbPkgs1KxYlGWwrEt+ixYlZ0RNcEtnFYsQJoUzVOrbVbWJMmh4Etbap+1YsXGzoQZqSVixT9hAvUVtXsrFipi8hMniytVNUhqxYvTOGIO67Pn80ybqsWKkNEcvkJUnsfSv/Ad/UxYsTEyPcn+2NKH8Fn9T1tYsYYN7J8R7nJJ4LFixjS29YsWMf//Z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16" name="Picture 12" descr="http://www.smu.edu/~/media/Images/News/2011/Spring%202011/teacher-paddling.ashx?as=1&amp;w=3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820131" cy="539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GOVERNMENTAL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merely forgave us with no punishment </a:t>
            </a: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 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not take sin very </a:t>
            </a: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seriously and 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 in </a:t>
            </a: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saying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"God will forgive me anyway." </a:t>
            </a:r>
            <a:endParaRPr lang="en-US" sz="4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to preserve a respect for law and order, God needed to punish sin before he could forgive mankind. </a:t>
            </a:r>
            <a:endParaRPr lang="en-US" sz="4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cross, then, was a warning to man that God takes sin seriously. </a:t>
            </a:r>
            <a:endParaRPr lang="en-US" sz="4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real punishment has been suffered by Jesus for our sin God is free to forgive us.</a:t>
            </a:r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QTEhUUExQUExQWGBcVFhUYFxQUFBcWFBQWFxQVFBUYHCggGBolHBQUITEhJSkrLi4uFx8zODMsNygtLisBCgoKDg0OGxAQGywkHyQsLCwsLCwsLCwsLCwsLCwsLCwsLCwsLCwsLCwsLCwsLCwsLCwsLCwsLCwsLCwsLCw3LP/AABEIAJEBXAMBIgACEQEDEQH/xAAcAAABBAMBAAAAAAAAAAAAAAADAgQFBgABBwj/xABGEAABAwIDBAcFBQUGBQUAAAABAAIRAwQSITEFBkFREyIyYXGBkaGxwdHwByNCUnIUYnOCshUkM5Lh8RY0Q1PSJWODosL/xAAZAQADAQEBAAAAAAAAAAAAAAABAgMABAX/xAAlEQACAgICAgICAwEAAAAAAAAAAQIRAzESITJBE1EUYSJCcQT/2gAMAwEAAhEDEQA/AOS0Tmup7qPmyHdUPtDD81yqmc10zcp82tQcng+rT8k0QSBV29YfrcPehbIb98f0uTi6HXP8T3o1Da1JjA0g4gI07ly53SLYVbCbiTjqjhl/U5XQKl7jf4tXwB9XFXUBThoeezIQ56w8D8EUqEsXn9seP3fkqUKP9tD7l/6T7lyakILnaRkPE/RXYb+gX03NGpBA8wqbR3WrYcJZTPGcRQejVZV7bGXNFMk4jA8RzXRtlWxpta2cRIzPfxPgmmxN2xRcalQBpEhoaZ1119FO2lLLT/ZcmadujtwY+KsNTZlnH1wS2OjTNaDZWGn/ALqJYwu1JMHTzTWszE0jM5gZe8j1RqoBiTk3Mnw+vYssmgMJPHmiugNWR1CpUDi0AlvE5Jw2qDoe6fgEstxAjSZMjI8s00rW+AjAJPE8AOcc09KQluOwz7PIxxnMayl07cDjoOPLuRqVaQTpyCL0M+KVuQVTdg6WvFPKrg1pJygIBBbwz+uKjtq3UnCPErRXJ0GcuKsf3dfDZ1HjI4HOnxC4pRpH9pYD+cZ88wuy7Spl1i5gIGKlqdBK5rs+yHSs+9Y4gtkQZMHhkvQX8VR59tsh9qEG4qkfmcPOYVy3kcWbMpgcS0e9MmUGt6cODXPqOGB0diHEnVTW3m/3SkMuGokaFCwUygbKyo3Lv3W/1KR+zUzcVDyZ8QpG2a0MeerBwiIymUXc2xwVqtSR1wcoiM0eSdgUaKnQbN+P4rj7Ss2bVLrkk8Hu+KmKGxsN0KmKesTEc5UZYWuCqc5kuPsKa0CgO8VSWH9XwUZe/wCE3wTrbr8o/eUpYM+5Z4ILpDlNaBOeifbKbOJWh7e4egSOkw6NZ/lCZzE4kY2iFt9EBPxfT/06f+VBuboEEdG0d4lKMie3Jpguqfyj2Lsu6FEDOOC5BuM3/F/UB7F2XdEZHwWh5D5PEsi479qFWb4j8rGD3n4rsS4h9oL5v63cWj0YFaWjnWw1g37tvgiikk2nYb4BOAuUsJIyVXuj13eJVpfoqtUEud4lNAWWjnLF0j7OnTSrt7mn2kfFc2Yr99nFbr1BzZ7nArriRkSu0W9Z36mH1Cc/2GypaFwH3mEkO4yDPwQNp6n+Q+hVh2I8C3GIgATJOmpUMmx8ZT/s7Lv2h4kwGmZ016vxXSAqbuu6iyvWwujEYZMQWgn25q6NSdWVdmoyTC3scNcvntDTwhSJCSO0PA/BEAUBY4wEoBArmfgOaScuKKY4cmNqDcWZJ7vXkndMfXgsHdktMMZnNcLZ3i2DxOeqyqYHBEY715eKBdMBiOefrn9dyFWEEWHoyRPWPmGobGERiyjSPin1Q4WzwTBtWRJ1PuJ0WRmHNPKfHxQuj01z+oR20ss8+KX0OUwiI1YM0AYjM80apAGZMytU4Az9eC07ghYVFbA31XA0k8dFXnvkynW1rnE6JyHvTGV04o0rOXNO3RO7w3JpbOe9sYm02xIkZkahcx2TvDUqVqbXNpiXahgaea6bvaP/AE5w5tpj2hcr2Kz+80/rQFdVqtHPxe7EXO9FUvc2GxiI7I0mNVbt8L40bWhEyYGX6Vz2jbuq3Bwj8RPLIFdB31ti6jQAjLn+kBLKkZKyss2w79nqPzBDmt9ZUluHfvq9K5x0GSg325Fo/j94NM8gCpjcFsUqx7vghaoPEhNi7QqOuYcXES865ZTCBsutifMnR2vgl7CpEViSD2X/ANKFsWmRM8inbFoY7YdmPFTtAHomQPwhV3abpd5q1UWfdsH7oQloZEPXdXxkBpw8MgUhhr4oc0lv6VNvam9R0cY80LBREU6rxUILThPGDkg1arulw54fBTHSu/MfVAuKpMSeK1hS7LDubXDWvJ4vPsXWN09uUWgh7w0xxXENjvIpE83OPtTu2uKpecBdMcEkMlTorOFwPQ//ABBbf96mPOFxbey6bUva72EOaXmCNCBAyUU6pccS4+UoGGpOYPouhytHMotF0t+yPAIqBa9ls8gjrnZQFVrCDmq6zj4lS1xbESeGqi7U9XQHMp8dsWZzNqt24VaK472uH/1KqDdVYN0akXDPGPUQumOyTLxtRubv0j2PKj72zqPa/DUcBgc4M4OLHmR6FSW0zmf0H3g/FNL/AGkKdJpwy6nUcRnrjnI92YU5hgV2yvqhbDAJHHzA+K6Xu1cVndIythJYWtGHTsArnVk3CRUycWVC8t0adDEdx9ytewdsuDHOyJe9zifEwPYAoqr6LybrsvACVCrB29U7vRJ/tmqcgfYEwlloe6PErQZEk+A8EC1pugBxJdq74BOyea4ss+TPQw4+MQY7+K30YPGIS4C03NT/AMKgnHDPoDy5n0SgRhB80h4JyA8J4A8T3lCIxZA58eULUY10hfnwGg70Ohn5e3vR+j4aa+nFat6eo70QMc0me3RKafT0Ww1LIkJQgH0/ruTba1yKVOQes7IfE+SkKbTxI5k8gud7V20bi9qQfu6bQ1g4a5u8z7k2OHJkss+KHeJbaUAORaZzC7kjist28Vo2paYHGAQzPwgqk22wKVN7XAuLs41jQyrhvxtQ21n0jQCZYIMxn4Lm+zN8K9aqWlrAGse7JsnqtJGZTuLFujY2HTZUxYHgTrnrKtO3mNLaYcJyy9Auf2e8dxUq0waghzmggNaNTnwVg+0e8cw0g1xbLToY5JGmZCBZEU3CBBeSBwiE52c40aTyGh0axAy4lU+4rvNrTJc4k1HkmTMAKZ3ZcRZVyeOL+lDiENQrsJcQ9nZcYBB4dyhKFQS6DOXxUTu+Y6U/+09Odk5NcT+Ue9O40KmRFyZqHxVxBOFongPcqY7Op/N8VcqjojwWn6DE06fzexR20LJ74wub7QpDEkkJUMRtnZVGTJaZ/eSrhpESOKeYFn9l1qhGCk9/g0lNTegJpPsDs+pFFvi73pzsrafRvdlMqSsdyrw02g08EAziMalK/wCDnU5NWtTGUkDPJSjjak2ys8i40g7Nvj8vtR2bbZ+UqHu7SmzIOLjpp3ShMaqcUQ5Ms9PbdPvR2bYpniqs1iIGd63FG5FkutoMLCA7gmNjTlqjWAhWTYlvNPzPwVcUeyWSXRxoaqU2HUw1WHvCijqndi6HjxTrYWdNvBIn913uCgttVBGZ/FIHfAhTbmyxp7j7WlVPeEw5vgMv5W5pZhhsPbNMD1UlsGrk5n5SY8Dn8VHbLum4es6DHKdQjbCeOmeJ4AjvyXKrs6ZVxLNhUjsKkDWbPCXemij8k/2E774CYlp9hCpk8WJiX8kWxoIGaGSizkOZQ6reX13rz9s9IR0mccfrVExw3PU/QCasZhdhjvTuiMXWPkjxByFNgNz1Kb4Iz8C74BKdUIfpPuzyC20zly17yU9dC2Kacs+OfyWx3Lb9J+vr/RJpPGeWnxSUNYRo4LTnxwyHqfAJYdA080a3bqTADcylC30QW920uht8AP3lb1DePy81ySy2zTp1Xl0wYAgToVI727ydPXqVBnTBwM4dVvHzMlVo3lHMmlP8xHuXdhhUTgySTkXCht+gfxgeOSk7S+puIh7TmOIXLq9ZpPUbhHKZWMdCokDimd5+0UB1o0dUjG3XTIHkuXbKqder1Q2KTz7IV0s7Rx2VRb2nE48zESJEk8FCUNkw6oXOYC6mWmDICz2JZWt2qLembiY4nG3CRkBnxVu33ANRgLA6G8eGaZbMt2tqU2teHQ4cDz5p9vfdhtUNLZ6oSsxCXDCKLIYIlx7hon9nnaVZgSHDLTSFFbT2o1lKlkOtiMGToYT20uZsXvGU4tBHchTNaISwsWNbVgkzTIPgSEi1aML45BZZuJp1ST+Ef1BDtR1H+XxTd+xSCZnU/m+Ks5ee4qsWv+IP1fFWl+qaYVoS2qJzaPJTewWUX1A3ozUJIAaSRmdNFBkKxbjs/vLP1t+PyWilYs30W6ltG2tyxpsw17uzo6c4ynvR6u9rm9GMAogh+MYeIMNwE+cpjtts3toO5p9ahKFvq2X2w5mqfWsPkqWyQsbXc/ozUqku6Kpj4S89nJQ1zZPeCWgvPRMbkZM4s1NbYot6SIGVB58y9wBUTvQzoqjgzqw2jpzc0SUG7CiGv7Go0nExwz5Hg2E1YrBt6u+gKIa93XpB7pM5kkfBRPTEtDnAGSldDg2orUWkyWOfAhpA8ZWqJaTGYMSgYSr1urazQB/ePwVGC6puTbTatPefgrYiOU8yu1R6BzCbv1RqR0W9lDqFpUmgw+Huj4qu3Fw0OfIlxphrfQg+HBSmx602w7o94UJftIdGoOfwS5H0NjVugdKgJBw5AARzI1JRabiHOeCAcWHLkQAPgspLDb64DhJ15HxXJz7Orh0FZWdMkmVIbN2k6nUa8mcJmCkusmuALXdc5uGgnkCmdZjmGHCFnYFSOw2dy2o1r2mQ4Ajw+vciF51VP3DvcbH0z+GHN4ROR9on1VwLsp+vr5qE4nXF2hTut1Y7pQ6xwtgENAyA1Pmn+z2y0gjPUHimV/RAdJHgU0RJMFSHLP3Sl9HBHFKpMgnjKM5gKza9DK/YNo/1RGtnh3lapyEZo/1zUmPZlFklVX7Wd4Ra2vQMMVawwnmG/iPtjzVzc9lGm6q8w1gJk9wXAN6NsNvLh1V4kaMEkQ0afNPjjcuyE5XohniKbZ0MZKPuKwPZEBTle3pvaBLm8OBQW7svc3ExwcO/I5LsWSPs53jlYy2RGKTnHvUzLHdprfT5JnS2TVp6tPln7lheRqCFOX8naZaKpdltr7wOfSbSIbhbER3NgBNra8DQ7vEKutuEsXBHFJc/s3CH0SmCq546IgHUZwUi6qVnO+9GIjKdfcmbNouYC9uRaIHicvmm/wDbtYnMjxgZplGTA3CPQ7uaDXNY0gjACB4EyU+p3TW2xoDXn4mVDVNrVMxiJnXRNqVQuIHMo1L7NUfofsplrKwPJmnImQtbME03+PwTptjVLavVguc2JyyaIWWtkaVJ4cQSZOXgqJnO0VFrs5RWXbxo4pFFkkAp8bOnzcPQqjaWwJNg2bTqDiD5Lon2ZE1KtNx1xj2B3yXO3WHJ4PiCF0P7LrmnSewVHtbDicyI7DvmsqFnF0WjazwNp2ocQA2nSJJyGZcU13lrNfXtAHA5HQg9qsVBfafch1zLCHDoqLZGYyaSfeqOKrhxOSzlTNjwclZ1/aw+/f8AwWj/ADVD81D79f8AMPH71JvpTXP2bVqjMVHT4nhojV9t1nnE92JxIMnmBA9iXkU/Hfply35yqUByoM9pJUVVEMZ5qH2jvDUrODqkEhrWCBHVbolU9rYsLS3TLLvKFg+KSLPRbFo486jR7CUxtzm7wUlVpFtmJ41o9GlRds7N3giTCt1XaNy6UWlPzK4xSGYXc92mYbakP3ZVE6jZKat0eRaqUwpNQrbUShd93as0CExvKhxkcvmVrdm4hrhzWrl4FY96XL4j4/IIxpT61tSeGSVs8idJ00zU3SEjJp9i4rOmhiLX1R7i2xU8LoPI8R/onLCZggDxIRCIcA4iDlA71kwNBPs6ti3pXu7mDvjM/BXGvV4Dhw0TPZtqKdMNGR1PiTKdU255+UZope2WXSoc/tJbA0PJJq3BcZP0UgNBMwHEZAxmOZB4JTgNBn9a+aKika+7CU2/L696VjhBBPBZc3TabZquazlJzPgNSpygx1JDynnnwR7RnW5qEftumGjAHuBMT1Wt75JOSgNv/aDToMcGFr6pBhrDia0x/wBSpp5BKoN6BKaSGn2w7wPMWtEOLBnVc2YJ/LkuTdLzT253oruJJcJJJOXNRVxcue7E7MnyXXjx8VRyOS9DynWOo4Kao7XfRGAAGAPUiSq3bOkgcyB7VJV3S8nmSm4Jvszm0uiVft2oR+EJlW2u8iDB8kJ1tU/KT4apBtXaFjpOmRlK4x/qhoSl/ZjQ1UTplle2LTBBB5EQgkIDjg1RgzGp93P1SWxyhGsqTSWB8xBJAManJHfZN/C71WcklQlXKxNC2aRLtfFLoWrWva7EYBBjXRAa5Fa9ag2WOvtMO7PyUXe1qhBECDyMpmXLWPvKFfQKRHG1wmYKzEpNtyeJnxzRrakyo4BzRnyyR5tbNwXoiMS3iUy/YgOhITOrsZw0e3zMLLImF42hkKzhxPqti4Pj45oNVpDiDGXJap5kBUJ6Ljb7s0qrWu6dtIkAlpiAfVML/dzACW3FF8CYxQVBVnGSc02Dim6rQ0W/sWHqU3cph9xTB0kKJLlI7BuMFTEOAd7ilDI6Ttl/9xon81ao7v7I+ar9ro8+HvTK6267o6dJwlrJI4dqJ9yFQ2myCJgkrOSILG6JyybLx4hd42bTijTHJg9y8/7IvGYwS5ozGphdw2fvJbGmz7xugGo4BPGScScotS0eTX01jKZRS2c9FtuS1j0SexKmF2eQRq5GMuJEJhbap/abJrXB+7Y4jnw9UJO1TDHp2hVK8w9klOKe1amuMqxbJ3BORrO/lb8SrVY7oUmdmmJ5mXH2qD4o6FGcjmlK4q1HSMbj3An3K0bp7MqOq46rHBrIIDpBJ4RK6JYbELMw1vhEJVOxLJ6uRJPPVLyT60MsddsHQwvynrctI+aVUovZlEhEdYhzQWkYtSCYIQ6VzUp9VwxAcNDy1V1FV2K5O+hFKM4yOmftKwiNRnzCdFrKmmR4jQzxyTTaFfoKbnuOQBjv+pSSpdjJt9EXvBvI22GBp65zJiSBwgc1z692pUeHveXOMOInWXZDPzUVtzaTqj3VCcyckypbTcMgZHI5qcU27DJ+htXq1MsbnmdJJPsTKtUkQpf9ppvPWaQebT8E4obOoO/GfMAK3OtkPjKs4FalXNu71I8T6oN1us38D47ij8kQfHIrdhm9vinDazsYBIME/wC6eU9j1KbpImAYjNNX0MMEyCVrTCk9D0XjuBMp5S25VbyPkoUFKDkvFHQmTFbaoqGajSTz1Qi2i7jHsUaHrJSuIxJjZ7ZDg6RyB7stEp9IgHCTpoQD7VE4k4bcuGhMeqEosXihuQ4agpTKql3VqY1OcZiOKa1atP8AKT5Qirfom1FewAqreNN61Vp7II80HpUeItjtzk4tDDXunMAAHvJUWKqkaTwKPCS6Y5wOHqjQGxDq54ud6lRlW4Ljqn1xSqRk0kcxmo11ODnkqbJqzYcjWp6w9UBwUnuxRa6u0P7PHKcuKyC3Qrog4AEkGc50jxW7jZ0Hqua8c9PYp7fZ1EdH0JbJkmOQ5qrGoUnbHUkhbrV41aUS1bE9/wA0AXLuZSqd04GZlCpB5Jj29dn5JniR3X4dq0FZjpH8JHgUna2hlVbBtejCueZ9UmKfNwRG0G/9weiFjdCLXZFapAZTe7yPvVi2XuBXfm8tpg8+s70C7BR2SBwTylZAcEXkb0BYYrbKNsjcWhTglpqO5u/8dFbrTZQAEAAcgFKUrdPqFGEvb2PcY6GVvs8ck9p2YCdMCJITqH2SeVgmU0OpagojqkJq/aTRxWcoaBFTejTtngppW2UOAUgy+B4o7aoK3GL0NymtlYurHDzKov2iXzzTwta7o2RjdwBOgP1xXWLykHAKIqbMDxUaQCxwhwiZkclNp8qKJ3Gzzbf1BAgzxTNpUxvfsd1rcGkW4eIPBwnUKIptlXSpEdsXTRcRCCTBW3VUBtDqneObo4hPaO2qg1gqHxpQctxQOTLZs2/FUnKCBKd1KDHiCAqrs+76OXGSDll6p67b5GjPVLw76DyRI1dgU3aS3wUfd7uub2XB3sKE7eGrMANCbP25W/NHkmpoKdjevbuZ2mke5DxJVxfveIc4kckDEsUCByLRzI+tE2xI1B2vh70QWKqViSSlYCQhU4lO23RiIBHoUXKjmUb7GL6RCG4KSNRh5tPqEh1pPZIKXkgtMjmNlwHMqX/ZmkAZiJA89VH0nQ6eITkXBSz5eimNRrscMsXDNr49QpK3xRDjTeOTmg+0KJF0iMu1NvIinCDDXOxZDsIbiJkQYAHKE93b2Q+mXFw4cM01ZcjmndvtNzD1XELLNJbQHhT0RG8c9LBBEDkoqVdX7YLv8RrH+ISKhtH9qjhPNpVI5ok3hZTZWyVY6+yrc9hzm+KZP2CTJY4FN8sRfikRMrcp3V2TVHCfBNqlu9urSEyknoDjJbFMcih6ZpUo0Cz110QWjTAQ33ELTLiclJ0OkwjG596NiCZvrQhvufVZOgqLY/6ZDqXA1lRr7hR17eF0NZMEw5/Ac45lZybHWNLYPbO0HVHFlIwR2iDw5D95NqFJuGDTDjmS52bpPMnNEFq1oy6skAA8S7v5zKNXtQRheCDGHFOk8RzMIxg1o0pKqBbFtukLiQ6nTH4mvJOuXVzBHgpgUHUW9J0wqMyAGGDmec5qOo3IpO6KiC8tEGOrhOXVe78ScVqlxUcMQa1gM4Qc9Ms1R8UqewRjOUv0TdGsHDIolMwCO+VDXFUgdkg6ToqRvd9oNWyPRtZjqQHQ7JoadMxqVGMu+hpY0lbY++261pGx6RwHSB7BTPGXOhw8MM+i4GCprejey4vnA13DC3ssbIaJ1OZzPeoNVIv9C8S3KSCtErGFgpbShLAVjD+eoMssygn1+CU8OygZQE2LiTmikLJuwwdB5owc0jNCotjkUshp5t9oSSpl4XFdmjSB0QHNTymcOh80svB7TQe/RLbQ1ojSEag+AcpnIfNStmygO00nzyU3avojstaPIJZZkvQeF+yrt2c/E2A7CRmYyBSqtk9vCfrkro188Qgvpg6gKX5D9o34/XTKb0fMx6pTWtH4vRWmps9p4KIrbvkElp14Hgnjmg9uhJYprSsi7oAAECMWc8SgByk9qWVSRDZAEZKLewjUEK0WmuibtbNlywOSAVso0GwoqJfSFMrl0NyyzVktrK0dRa41Qx7mCpm9/VBYKDgW4tRcE1I1LQPwyioWK8vF0RjKqI2t3qYbu7bCrH7SXNa+gHB1WkBgfVw1AS0yZbmOzE8dSClu9Qc2mRdOlwc90OaWtawdJUETibgaHtk5FwHMAj4DfkfoZsuFJbGqiXEmBCi9j07d9Gi2o7DVrXRpF5Lpp0f7t1yela1kdJVMljgYOkJ1YbIovNIm5q021mvqNpuc0PhhwYcRykuxkGIIpu7kF/zoz/6OtEhe7XpUxIGLlyVe2htx9QFsBrTwCVtixYx9IMqurMODpHl7S0F73hrQGk4erTcdT85G5sbN9S5FNzababyxhl4ENoXzy4A1n4xipW4xAicurnm6xJCPO2VkPKVj7laXbuWsMaa+FxuAwk1KTiaLn27OllpwtaA97gCA7rZ5MJVKrVOscOINk4QTJicpIiTCbiJzPXdTihhbWLmO1aN1E3f8FixaQYjW67PkhWP+DR8Xe9aWJsfsGb0G2lrR/if/AJRbnsfzfBYsV4kZehju326v6yrC/VbWKL2zqfr/AARc6Lh/2w/83/8ACz+pyxYpY/IlPxOeFbasWLqII2klYsQCxQWOWLFgDtnbPkgs1KxYlGWwrEt+ixYlZ0RNcEtnFYsQJoUzVOrbVbWJMmh4Etbap+1YsXGzoQZqSVixT9hAvUVtXsrFipi8hMniytVNUhqxYvTOGIO67Pn80ybqsWKkNEcvkJUnsfSv/Ad/UxYsTEyPcn+2NKH8Fn9T1tYsYYN7J8R7nJJ4LFixjS29YsWMf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GOVERNMENTAL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cross does show us that sin is serious. </a:t>
            </a: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serious enough that God allowed his only Son to die on the cross. </a:t>
            </a: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wages of sin is death (Rom. 6:23). </a:t>
            </a: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Keeping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God's laws and living righteously is important. </a:t>
            </a: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take sin lightly in our dealing with our fellow man, we may see the unfortunate result of people taking the grace of God for granted (Rom. 6:1-2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41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GOVERNMENTAL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should not imply that God could have forgiven all mankind, </a:t>
            </a:r>
            <a:r>
              <a:rPr lang="en-US" sz="3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judging sin. </a:t>
            </a:r>
          </a:p>
          <a:p>
            <a:endParaRPr lang="en-US" sz="33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God does not forgive us automatically, because God is righteous and holy. God cannot bear the presence of sin. </a:t>
            </a:r>
            <a:endParaRPr lang="en-US" sz="33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of Jesus was </a:t>
            </a:r>
            <a:r>
              <a:rPr lang="en-US" sz="3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done </a:t>
            </a:r>
            <a:r>
              <a:rPr lang="en-US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for effect. </a:t>
            </a:r>
            <a:endParaRPr lang="en-US" sz="33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a mother crying </a:t>
            </a:r>
            <a:r>
              <a:rPr lang="en-US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attempt to shame her child into a right course of action. </a:t>
            </a:r>
            <a:endParaRPr lang="en-US" sz="33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3016" name="Picture 8" descr="http://i11.photobucket.com/albums/a176/Foehammer88/torpedo-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03" y="1450217"/>
            <a:ext cx="8242397" cy="540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-34636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2226" name="Picture 2" descr="https://encrypted-tbn3.gstatic.com/images?q=tbn:ANd9GcQz23KU1kmR_aA4e3QCet4EFdxlhneFmOzNdMNyuVMVBHWOb6Px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08" y="1616951"/>
            <a:ext cx="8049392" cy="524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8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love hath no man than this, that a man lay down his life for his friends" (Jn. 15:13).</a:t>
            </a:r>
          </a:p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pay for his own sins. </a:t>
            </a: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so serious that it deserves the death penalty. </a:t>
            </a: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 into the world, not just to be an example that would influence us, but to literally take our place and be a substitute for us. </a:t>
            </a: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was the penalty of death that mankind deserved. </a:t>
            </a: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manner God can forgive sinful mankind and remain both just and loving.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wounded for our transgressions, he was bruised for our iniquities" (Isa. 53:5). </a:t>
            </a: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Christ also died for sins once for all, the righteous for the unrighteous, that he might bring us to God" (1 Pet. 3:18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shows his love for us in that while we were yet sinners Christ died for us" (Rom. 5:8). </a:t>
            </a: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convinced that one has died for all" (2 Cor. 5:14).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was not forced to go to the cross. It was a voluntary decision on his part. </a:t>
            </a: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said, "For this reason the Father loves me, because I lay down my life, that I may take it again. No one takes it from me, but I lay it down of my own accord. I have power to lay it down, and I have power to take it again" (Jn. 10:17-18). </a:t>
            </a: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not think of God as an unjust Father who made his innocent Son suffer for someone else against his will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98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dealing with four parties: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criminal 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offended party 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judge (law)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substitute 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6" name="AutoShape 6" descr="data:image/jpeg;base64,/9j/4AAQSkZJRgABAQAAAQABAAD/2wCEAAkGBxQSEhUUEhQVFRQUFRQUFRQVFBUUFBQUFBUWFhQUFBQYHCggGBolHBUUITEhJSkrLi4uFx8zODMsNygtLisBCgoKDg0OGxAQGiwkHyQsLCwsLC8sLCwsLCwsLCwsLCwsLCwsLCwsLCwsLCwsLCwsLCwsLCwsLCwsLCwsLCwsLP/AABEIALEBHAMBIgACEQEDEQH/xAAcAAABBQEBAQAAAAAAAAAAAAAGAAIDBAUBBwj/xABGEAABAwIEAwUEBgcGBQUAAAABAAIDBBEFEiExBkFRIjJhcZEHE4GhIzNSscHRFEJicoKS8BVDorLS4RazwuLxNDVjc4P/xAAZAQACAwEAAAAAAAAAAAAAAAACAwABBAX/xAAmEQACAgICAgEFAAMAAAAAAAAAAQIRAzESIQRBExQiMlFhQnGR/9oADAMBAAIRAxEAPwARaVcp7na6otKKOGqcHUrkRjbO03RlSRyDkU1kh5o7qaZmXZCGIxAO0TZYlQKmyvmTw49VGnBZho7Meqmhf4qupYtdEUUCydrXP2JRvwlxI6AMgnBy3ytffa50Dh013Q9hVPa11NiWoK3Y/t0ZpwU1TPXA5K6p4Q+8MZve7Gm/wCuLWc0V0rpJKEFdK6SShBXSuuWXVCGNxBOQAAfHdYMNbZwuTr4orrsNjlFng+YJB+SFqjBxDIQCSNxfU2KXNezZgnGuJflnNtz6rHrZieZ9VoA3Cz6lqSx0TKlaepVaR1uZ9VpSjRYtbLZCORFFXZH6k2TMYxQuHYJ9Vmyvu5WXU/ZVWFRltjceZXDEW6rXpo7BaFTgLnRZhv0VtOUWkZ2+MrYMh5SzlKRhaSDoQo7rnNGuxz3KJrtV17tFAHaqUSzTa7RNa5cYdE0OSpIJCeVJFsqz3qSJ+iFotGWwo14bIyoJaiPhh5vbkt8H2Iegqr3aIaq7bogxG4b8ELVN1ok6QKple66CmBPCwjhEp0ElimEqLPYpkAJBfhlUC1W6WISzxsOzna+Q1/BD2Cyg81tQTe6lZL9k3PlsfktsP6Ik3xdHqsEYa0AaACwCkVPDsQZKwOY4EEcird1qOYdSSSUIJJJJQgkkklCCWBxPTOsJGEcmkfHQhb6iqYQ9pa7YqmrQcJcZJgVTXG5uo6p2qtTUxaSOhWdWzgDVZmdBUylX1FkNVVRclW8SqsxsFVp6QndCMQ2gpS51ytieLSyfRU9gtOhw8yHw5/kpV9BOSStlXBMJznMRoNvFFfugBZSxQBgsOSHuL+Jo6OIkm7joG8yVrhHijmZMjnIH+OKSOMZwQHdOqDYaoOQ7jGNy1MhfI7fZvIDwVZtURzWfJgjJ2OhmcVQXF+iia7VD8GIu5lXIq7VIfjP0PWdMJWnRRAqpFiLbaqWGpaeayzwyXo0RyRZ16liGia6ymi2SWqGIwXVYCIuDcQbmIvqvOJJiVo4HWGORpvz1XWjhUezmSzt9HtlYQ4IN4irmxgrejxFvur35LyriXEDJIQNro+KZXyNI0qXGgTutaGrDl5+xW6fEHM5pM/GT0HDyv2GdTUWCo/pBKx/7RzLQo3XCdhwqK7By5b0WqbEXRnRaRxx7haywJTqrdMm8VZn+SRrUtdIw3Y9zTv2XEfctyg45qoSLyZ23Fw8A6c9RqhV8lgq4lumMlJ7PpegqhJG142cAR8RdWUD+zTF/eUjGk9qMlh8h3flZGzXKmKHJLi6qLEkuXXVCCSSXLqEMivwdzySxwF+Rv8rIfxDgyV4JErb9Mp+9HC44oeCY1ZprqzyY4C6MkPGo9FLHTWRtVsa8kFZMuH5Tb0SZwo04s3LZRoKEvICJYKcRtsE6hpAxviquL4g2Jhc42ACbjhQnNlc3S0ZfFWPMpYnPedthzJ6BfPvEWNSVUpe8n9kfZC1eNOI3VkpN/o2nsjr4oV3KJsXVD41IQusCTkIQmqWN6jaEnFQsnNQnCqVQlR51CWbEGIuGt9Fp02OstroUNMOijLbpU8MJbQyOaUdEYTmuso2Jzk4zmp/bUmXLcrLcbm55rq4qI2cJUd115TeSIE6x9kRYVJcIaW1g0iJERfmOquwlUpTqrEbtFS2WSVEmiipNSoql6loHIgkeleyymJ944E94AjltdesxR2C829ksd45T/wDIB6NXprVXoW9s5lSLU5JSyFMtObdWgFG4dpTKMpDcqimYeqnTXBQjGxtK65qcgXjvj+OkBihIfPz5tj8XePgoSi5jGKRx1UUNxnfdxHRoB1KjxHiOFk7InHUi5PIdLleJ0+MP/SffyOLnk3c47m4st3FKtrwZOZCGTHQgey1Vc0MzAiy8Q9o/FbpnmFh7I7xHPwWdFxXOxjow67eV9whaRxJJOpOpUsrjRDKdEyIJ8yTAqJ7JGpqeAmqgjoTHFdzKIuUKs5I7RNiXJtlyMogb7LEDtwkSogbOUrkLCRWa7VTFMdGugqwDoC44pyjcVCDCuldATTqbKyhq0cJNiqZgI1WhQx2Vpl8WtmlKFPHsoTqpoxcIiyFzMxVqNmUJ7WAKTDHMfURtf3S4XHXwUZZ7R7LMPMdE0uFjITJ8D3flZG6ycKqGCNtiLABXWVjTzCoVZZSUH6S3qu/pI6qUSxx3Uiy5sRaHgEhXG1TbbqiFhRVEwYCSbAKpUYk1mpIHxXjXtS9pOe9LSu8JZB0+w09epUshq8ce08nNBRnq183TqGePivKZ5ibkkknUkm5J6kqCHuqOVypsalQ8zWBW8yoz04Q2w3Ugr3Nbk5IWHF0OrJLNCqNeuVjtdDdRtUBb7HPN13MmpHdWUOzLi64phKhDhUN9VI86KIbqwWx1QuRbrkp1XW6BQr2dv2lZcq0A1T5JdVTCTJSFGWqVaGDYU6d1ht1VWFxt0ZDimo+q+BwGXF7oKxGldE4tcopWSeNx2VHOVrDYczlSWngru0qydRdEwpORpVdILKbCqLPopKt/ZUXD+I5ZLHqk4ZOmackVyVm8zhw73KhqMOMYui6nrGlvJYPENYMpTFN2HLDGgbq6jRZPvzmBB1B5JTPLiUoo7JrdoyoJaXiSqDbCd4A5afkrEPElUNpn/L8lhU7laa5YZyaZrhCLWjY/4rrB/fu9G/ktfh7GqucnNO6w5WaPwQgSr+D4iYXXGx3CkMjvtknjVdINK2glc9r/AHz7jxWkKabL9c/RCx4kc4jTT4BWKvi4tYdNbeCbyTYiUJUYnFeK1OcwxvkkJHcY0ucRfo0XQkeFa3vOpptde72v5d/kvTuBOIYGQSSytLppJXZnNAJDW2DGb6aG/wDEU7EuMm37Lcw6Pa21/wB3UIXn4Og4+PzVs8vlidG2z2uYejmlp9CoGG4R9X43DK3QMB2MTgXNPQ2Og+B+CGcTpoRqwe7dvYHMw+urfuRxzpumVPxpJWuzCtYqtM7tK7M3VUasagp6M0uiQBIlMYU4KFDmpNGq6EmnRUWMe7teSbdMjO67dWDZyY6JsY1SmSjKsoadSpSxcgGq7JJbZQgnOtsoCUiUlZLLqNeC6ljRqRdBLilTVz4z2SltWh0JqMrZ7bNiDS22my8u4zaC64Taficga3uszE8Q954lCk7HZJxlEzFbw19nKqApaU9oJk1aMuN1JBBVv7Cw4ajK+61ak3YsangzvypGGknZoz3aoIqbiXK211m4ljDpDpstKPhi4vqpYuFR4+pVfNiTCcMzVA8yqsEmVRJRZHwg08j81ag4LZe9irflYwV4+Swcp3q4xyKIeE2jkrjeGGjksssiZrUaA664HI0HDLOikbwwzoqUi6A5khVHE6gmzRck6AAEknoAN16A7AYwDoFV9nuCh+IySkXZSsJb097JdjfQZz6JuLdisr6oHuC8Gq46gSPgkbTt7c4lYY2vYOTQ8DM6+2W5+CIeKIqabWDJE7nfO0Hw2yg+iMMeqrXP+2g6eZQfVT+8uHgOsNyAXXPIO3HqgyZblobhxcY7PPa9hY62YOtzH5qsKhx5n4raxTDm37BNz1WQ8loseRO34rRjkpIXluPZwE8+Y/q6gqjoE5pUNSdk9Iwzd9jmpwTGp6sFHTsmSO7Kc8qKoOiiIzkQ0SakzZJisEbMmt2XZTquDZQg6M2BUZUh2UYCso60XUwiSianlypstIa96gJU9RHZV1US5qnQl0LiSIE7dW8Lo3zStZGLuPL8T4KrHGXEAAkk2AG5Pgvb/ZnwUKdgnlH0rhz/AFQdbBDN0hmONsHKHgGd4tIQ0eGpWdLwS+nlzB2YDlbVez4lNlBtogWuxMZyLrI7VpHQUeXbKdNA4tAa1x8gVMIHN7zSPMWWzQYu1jbBoK0KDGY5XZHtGvokrxov/LsJ5pRejAiKtxFEFTgUbu7p5aIax2jlpmlwBe0dN7figfiZF/S15MGXY3KGtxKNg1cNPFed1fG7jcNFvNDeIYk+S5c468r6JmPxZf5Cp+TFaDqr46Y1+VtyOoU1fxqwR3adbLzBrlzMtX00TP8AVSCI8Tzuv2tD8l637OaMw4cJXd+pcZieeXRsfyF/ivBA5eicHYlUVn0EcsrZI47hvvXCMsYANGk2aBpptqFMseMftReGXKX3MKcdqt/DT0/3J9EOyvyxm/eOpH9f1oqWOT1VO/JOdRrZ1iDY8nN3CzqvHw9uVzcp6g5h4+IWL4pNnRU1RBVzb+f/AIWU5ubN0AJPw0HzI9VYqpw7Yp0QDI+0LmR1v4Gakj+Ij+VaYLihU/u6Mx6glWhPTXF2a9Rz/wB1QkC0xkno5uSDi6Y9q7dNBSZurAHHdQTnVWsPp3yvyRtL3u0DWi5JWvLwLXjtGA/BzL/epaRfFtdIH2bJzQrUmEzs0fE9vi5pA9diojERuCFLRXF+yrJuusGi45pvZWRT2Gp1VlJEdtFEArAAUZaAomW0OBTbFNL7Je9KhLPT6jAojfZZ03CsR5BalnnYOPkCrdLhk7tcht46LnKcvR03CPsEZuDW8iVQqOFnN2d8l6SMHmt3VWqMCqDs35o1lyIB4cYE8H4M5tbFm1AJ9bL6EFg0ctF5hhmDTxzMe5mgOqMcYxbK0Cx8UxZG+2CsSXSG4u0uBsd0Lv4ZbG7PI8ku6laEuMDLzv5FZ+LVkz2i0bndEN2aoxdE4kiYLc1kuqskzcvNwThSuFveXueQCaMLfna8agdVEnZJ43Qe01XcDyU80oe0h3NYVHnI2V9tI9y0KZgliaPGPaDg4p6gub3ZCT5FCxK9q4x4Pkqmixs4ai4uvPK/gKsi1yBwHQ6+hRqaESxv0DAKRKtvwmcaGJ4t+ybeqrSwub3hbzV2gOLCngLguTEnyZXiOKENMjyLkl17NbyvofJHtPwsMPu6lDhKRb3z5w52Q2u1rBG1gB7O9yvO+DuI30znRiR8bJCCXNcWhrhoC63Ll4ItxetrWDM73pY4Zg8tzMcOREgFiPG6yeROd8Vo2+NCFcnsgxsvkN6iLObaP1B/mYcpQVVw5SdLD7kSDHzlIcA4OO4Oyo1VVHJfT1Sscpp9o1yimujJp2RtP0jjfoBcjpfZW5oQ4AxuztDQB9pu5Ie3cak67FZlVHzG3P8ANQRvINwSCOYNj6ha+Fq0zE80oSpo0mXbqnzQMl/Zd15HzUEOLu2kaHjqey7+Yb/G6utYyT6p3a+y7R3w6/BKkpRdj4zx5VRlT0j2d4eRGoPkUyJhOjQXOOgaASSegA3WxDUFvZcLt6EI89nNRSskyshHvXXdnOpaABcC+w226olmrYqXi9/awi4Q4Viw+Bpyh1Q9t5JCNRfXI3oBt8FarZ9Cp8QxEXshvEcRBOVu509UqcjTix8UbNPC17LOGjuouqj4GwO7LYz5taSo5q3JYDZrViRzSSTAk6A3Vc60W4J7DKCemnHu6iCPtaXyjKfloUC8fez73DTPSXdGNXx6ktH2mHmPBb2IRlrM17dR0W1w7jAlb7pxzEDnrcJ+PJfTMeXFx7R87SO1TQ5GXtL4aFJP7yMfQzEkDkx/Nvkd0GJ6Mj2PumkLiSso+kKbFoWWZLGWEaXLdPVbsZaW3ZZw8LKfEKCKa4c0bnVDNdwzLEC6nkePBp/DZZalH+o2qUZPvpm04u+zZRuD/BDlBjFTE4NmtI3ncZXj8Cs7HeLahkhEDWlvLMDcIfmiM4S/QZ+7f4KGWgzd4heZVXE+Iu/XYNdmt/ElTPxOc2zTOvbWwP4IZZYoKMZHoJwqId4t9UiYG7yMHxC85fI47yPPwcojBf7X8qX9UlpDOE/2H9XilEO9Mz1BVF/FdAzZxd+6xzvuCDBTj9r+UJwpTf8AW+Sn1RHCb9hNLx/Tj6uCZ3/5kf5rKlL7R5R9VRu/ie1v5rH/AEPwd6qZuH/su9Sp9V/AXgb2x1VxziL+7DHH5uzfkpMK4pqwfp2xvHg63ysmf2aR/dn43UrcPd9hR+RJ+iLAl7COm4pgcLPjA+F/wXKufDph9JG0+bb/AIIbdhUjiLC3wRjhvs5jkY1z5n3IuQ0AJmOeSekKyQxw2wUqsHwg/qW8sw+5OdiopIXNw/OLahriXMv+4Tz8LI8i9mtKNzI7zd+ST+EaeHVg26uB+9N4ZfYrni9HkJ4yppyRiND2iNZYbRyA9dmkj95zli4nDRXvT1Ti0/qTQyNe3wzMBDvkvYsQw6meTnjj/wAKHavg6hfsGN8nAfiilJL0XFTrpnk88rbZWuLr21IygDoL6qtdekVns7iP1ctvC4d+Kxqn2ezjuOa75K45oaAniyPtgeFNR1Pu5WSWvke19uuUg2+S06jhaqZvESB9kgrKmpJG95jx5tITFOMtMS4SjtHo2J1MVV9LE1pzanKADf8AaHVb3DfD/wCiB0j/AKx42+w065fPqgD2Z4f76taSSGRNMr9wHZSA1p/icPQr0/GMRBP3rHOCxt9nUxZHljqjPxKo0JJWBhry6QyHuju+PiuV9aJHhv6vPx8FYqZ2Rs5AWSbHPVEOJ4ob5W7u6Kzhz/dNuT2isOjN3GTrtfonVld2g1u559B1V0Ls1cRrnyXF9Oagwuuyzx5CW2cM3iDoQfgVQ/tFjBbcD5lUxiOaYOaLat+SOCd2Dk7Qb8byCakladcrS5vgW6iy8ZXqGIVl4ng82kfJeXrdF2c3KqEkkkiFH1I2oIJvtfdX4K8aA6jqseqjfCTftMudeYXYyHC7CsSm49M6EoKXaNipoYptSBf7QQxjXDLxdzO0PDda1NVAb9k/4StOOqI32+SKUYZF2AnPG+jzH9FINi234LRbhOl9/JHFbhcU41Fif1hv/usKrweaDu/SM/xD4LM/Hce9o0R8hS6fTMKXDAOqrOpSNgtZ8t99D0Oihe036pTiv0PTKbKQnkrEWHDdWonK5AwHcJ8I2JnKitBhrdvwV2nwtpPNWom+forUMRuNCtcYL9GSWR/slpsJbzF/NaUWFRjXI30CdTBXYwn0jK5N+yrVUobG90cbHPa1xa02Ac4C4bflfa68oxrjsVLh7qvloI7C8TKXM+/Mie7TrppYWRdx/wAQVDCaWkiz3jvUSEjsMkzNaxguLuIDiTyFut0LibM0CWDYWs5jX7ablKyTp0h+LHatmW2bCT/6jFMSmPjI/wCO105sPDO73VEh6vfNf5EKGtwWN+1OweTMv+UFZM/Dmv1Ho94/6EHysZ8MTfNdw2zuwuPmJT971Smx/BG9ylceekZHzL1gyYBb+4t5ySf6VRnwY8mBvxefvU+VFrF/v/pvO4qw4d2jf/Nb53KqTcbxNt7mmLLbfTOH3BZDOHid3tb5n/uU7MAib3pm/wAIv87IXOAahJaRtYJxPNV1DQ8ta1rTZouc1hYNJOp3vr0RHLK095o+NkFNEENjGXZh+sb6eQC3cNr2zRlx7zXFp0vewBB+ay5I83aNEHxVM06WoZE4vjY0EtyusACRcHceQVOVxlk1uQNS0XFx4uUuHMtKA4A6HdTVPZdcAjySm5JDoU9A3iwkzfRwn1tb5LJdS1Uh+kZp0BHzRg+Uk/nqnk+XoqWdrSRHiv2CslPMxv1TyP2Rf7lQyuFy8EE9QQfLVHkdRbp8QpHSX3sfDl6Io+Q/aAeL+nmb3AnoAruGR2OYiw5fmjqpgjkblexpbyG1vKyq/wDDsTxYZ2fuvH/UCnRzxfQuWOVA7WVQLSL7hBZXpNdwZYfRz/zs1/mDvwQxU8G1Db5TG/ydY+jrLVDNj1Ziy4ZvugdSV+fBahnehf5gZh6tuqL2kaEEHxBCemnozOLW0fXkv1bvih7Cd3eaSSx5dI34tst1K0aHuLqSHFtl5NIkoNvitR3dHxSST8OjNm/I864i+tP76gi5+ZXElgn+R0Mf4l6Dn5LUi2Z5/mkktOMTl0adL/q/BX4N/gkktkdGGZchUwSSRiwIrf8A3Cp/dg/5arV66ks7NUNGEd1cp0kkuOx8tDa3unyQbjX9fJJJLyB4wan3Pmq0mxSSQIaihLuiHhL6mX/7B/lakknP8RT2FmF99WKvdJJZMhqx6Kr0wrqSyjWcOynbuPJJJRlokOymo0kkUdgT0PxH8FRj5eaSSrLskNEvL+uqqybpJJmETmP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66268"/>
            <a:ext cx="7282419" cy="315989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0418" name="Picture 2" descr="http://ts3.mm.bing.net/th?id=H.4642083502162982&amp;w=150&amp;h=165&amp;c=7&amp;rs=1&amp;pid=1.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3"/>
          <a:stretch/>
        </p:blipFill>
        <p:spPr bwMode="auto">
          <a:xfrm>
            <a:off x="1752600" y="1403290"/>
            <a:ext cx="5657056" cy="545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36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AutoShape 6" descr="data:image/jpeg;base64,/9j/4AAQSkZJRgABAQAAAQABAAD/2wCEAAkGBxQSEhUUEhQVFRQUFRQUFRQVFBUUFBQUFBUWFhQUFBQYHCggGBolHBUUITEhJSkrLi4uFx8zODMsNygtLisBCgoKDg0OGxAQGiwkHyQsLCwsLC8sLCwsLCwsLCwsLCwsLCwsLCwsLCwsLCwsLCwsLCwsLCwsLCwsLCwsLCwsLP/AABEIALEBHAMBIgACEQEDEQH/xAAcAAABBQEBAQAAAAAAAAAAAAAGAAIDBAUBBwj/xABGEAABAwIEAwUEBgcGBQUAAAABAAIDBBEFEiExBkFRIjJhcZEHE4GhIzNSscHRFEJicoKS8BVDorLS4RazwuLxNDVjc4P/xAAZAQACAwEAAAAAAAAAAAAAAAACAwABBAX/xAAmEQACAgICAgEFAAMAAAAAAAAAAQIRAzESIQRBExQiMlFhQnGR/9oADAMBAAIRAxEAPwARaVcp7na6otKKOGqcHUrkRjbO03RlSRyDkU1kh5o7qaZmXZCGIxAO0TZYlQKmyvmTw49VGnBZho7Meqmhf4qupYtdEUUCydrXP2JRvwlxI6AMgnBy3ytffa50Dh013Q9hVPa11NiWoK3Y/t0ZpwU1TPXA5K6p4Q+8MZve7Gm/wCuLWc0V0rpJKEFdK6SShBXSuuWXVCGNxBOQAAfHdYMNbZwuTr4orrsNjlFng+YJB+SFqjBxDIQCSNxfU2KXNezZgnGuJflnNtz6rHrZieZ9VoA3Cz6lqSx0TKlaepVaR1uZ9VpSjRYtbLZCORFFXZH6k2TMYxQuHYJ9Vmyvu5WXU/ZVWFRltjceZXDEW6rXpo7BaFTgLnRZhv0VtOUWkZ2+MrYMh5SzlKRhaSDoQo7rnNGuxz3KJrtV17tFAHaqUSzTa7RNa5cYdE0OSpIJCeVJFsqz3qSJ+iFotGWwo14bIyoJaiPhh5vbkt8H2Iegqr3aIaq7bogxG4b8ELVN1ok6QKple66CmBPCwjhEp0ElimEqLPYpkAJBfhlUC1W6WISzxsOzna+Q1/BD2Cyg81tQTe6lZL9k3PlsfktsP6Ik3xdHqsEYa0AaACwCkVPDsQZKwOY4EEcird1qOYdSSSUIJJJJQgkkklCCWBxPTOsJGEcmkfHQhb6iqYQ9pa7YqmrQcJcZJgVTXG5uo6p2qtTUxaSOhWdWzgDVZmdBUylX1FkNVVRclW8SqsxsFVp6QndCMQ2gpS51ytieLSyfRU9gtOhw8yHw5/kpV9BOSStlXBMJznMRoNvFFfugBZSxQBgsOSHuL+Jo6OIkm7joG8yVrhHijmZMjnIH+OKSOMZwQHdOqDYaoOQ7jGNy1MhfI7fZvIDwVZtURzWfJgjJ2OhmcVQXF+iia7VD8GIu5lXIq7VIfjP0PWdMJWnRRAqpFiLbaqWGpaeayzwyXo0RyRZ16liGia6ymi2SWqGIwXVYCIuDcQbmIvqvOJJiVo4HWGORpvz1XWjhUezmSzt9HtlYQ4IN4irmxgrejxFvur35LyriXEDJIQNro+KZXyNI0qXGgTutaGrDl5+xW6fEHM5pM/GT0HDyv2GdTUWCo/pBKx/7RzLQo3XCdhwqK7By5b0WqbEXRnRaRxx7haywJTqrdMm8VZn+SRrUtdIw3Y9zTv2XEfctyg45qoSLyZ23Fw8A6c9RqhV8lgq4lumMlJ7PpegqhJG142cAR8RdWUD+zTF/eUjGk9qMlh8h3flZGzXKmKHJLi6qLEkuXXVCCSSXLqEMivwdzySxwF+Rv8rIfxDgyV4JErb9Mp+9HC44oeCY1ZprqzyY4C6MkPGo9FLHTWRtVsa8kFZMuH5Tb0SZwo04s3LZRoKEvICJYKcRtsE6hpAxviquL4g2Jhc42ACbjhQnNlc3S0ZfFWPMpYnPedthzJ6BfPvEWNSVUpe8n9kfZC1eNOI3VkpN/o2nsjr4oV3KJsXVD41IQusCTkIQmqWN6jaEnFQsnNQnCqVQlR51CWbEGIuGt9Fp02OstroUNMOijLbpU8MJbQyOaUdEYTmuso2Jzk4zmp/bUmXLcrLcbm55rq4qI2cJUd115TeSIE6x9kRYVJcIaW1g0iJERfmOquwlUpTqrEbtFS2WSVEmiipNSoql6loHIgkeleyymJ944E94AjltdesxR2C829ksd45T/wDIB6NXprVXoW9s5lSLU5JSyFMtObdWgFG4dpTKMpDcqimYeqnTXBQjGxtK65qcgXjvj+OkBihIfPz5tj8XePgoSi5jGKRx1UUNxnfdxHRoB1KjxHiOFk7InHUi5PIdLleJ0+MP/SffyOLnk3c47m4st3FKtrwZOZCGTHQgey1Vc0MzAiy8Q9o/FbpnmFh7I7xHPwWdFxXOxjow67eV9whaRxJJOpOpUsrjRDKdEyIJ8yTAqJ7JGpqeAmqgjoTHFdzKIuUKs5I7RNiXJtlyMogb7LEDtwkSogbOUrkLCRWa7VTFMdGugqwDoC44pyjcVCDCuldATTqbKyhq0cJNiqZgI1WhQx2Vpl8WtmlKFPHsoTqpoxcIiyFzMxVqNmUJ7WAKTDHMfURtf3S4XHXwUZZ7R7LMPMdE0uFjITJ8D3flZG6ycKqGCNtiLABXWVjTzCoVZZSUH6S3qu/pI6qUSxx3Uiy5sRaHgEhXG1TbbqiFhRVEwYCSbAKpUYk1mpIHxXjXtS9pOe9LSu8JZB0+w09epUshq8ce08nNBRnq183TqGePivKZ5ibkkknUkm5J6kqCHuqOVypsalQ8zWBW8yoz04Q2w3Ugr3Nbk5IWHF0OrJLNCqNeuVjtdDdRtUBb7HPN13MmpHdWUOzLi64phKhDhUN9VI86KIbqwWx1QuRbrkp1XW6BQr2dv2lZcq0A1T5JdVTCTJSFGWqVaGDYU6d1ht1VWFxt0ZDimo+q+BwGXF7oKxGldE4tcopWSeNx2VHOVrDYczlSWngru0qydRdEwpORpVdILKbCqLPopKt/ZUXD+I5ZLHqk4ZOmackVyVm8zhw73KhqMOMYui6nrGlvJYPENYMpTFN2HLDGgbq6jRZPvzmBB1B5JTPLiUoo7JrdoyoJaXiSqDbCd4A5afkrEPElUNpn/L8lhU7laa5YZyaZrhCLWjY/4rrB/fu9G/ktfh7GqucnNO6w5WaPwQgSr+D4iYXXGx3CkMjvtknjVdINK2glc9r/AHz7jxWkKabL9c/RCx4kc4jTT4BWKvi4tYdNbeCbyTYiUJUYnFeK1OcwxvkkJHcY0ucRfo0XQkeFa3vOpptde72v5d/kvTuBOIYGQSSytLppJXZnNAJDW2DGb6aG/wDEU7EuMm37Lcw6Pa21/wB3UIXn4Og4+PzVs8vlidG2z2uYejmlp9CoGG4R9X43DK3QMB2MTgXNPQ2Og+B+CGcTpoRqwe7dvYHMw+urfuRxzpumVPxpJWuzCtYqtM7tK7M3VUasagp6M0uiQBIlMYU4KFDmpNGq6EmnRUWMe7teSbdMjO67dWDZyY6JsY1SmSjKsoadSpSxcgGq7JJbZQgnOtsoCUiUlZLLqNeC6ljRqRdBLilTVz4z2SltWh0JqMrZ7bNiDS22my8u4zaC64Taficga3uszE8Q954lCk7HZJxlEzFbw19nKqApaU9oJk1aMuN1JBBVv7Cw4ajK+61ak3YsangzvypGGknZoz3aoIqbiXK211m4ljDpDpstKPhi4vqpYuFR4+pVfNiTCcMzVA8yqsEmVRJRZHwg08j81ag4LZe9irflYwV4+Swcp3q4xyKIeE2jkrjeGGjksssiZrUaA664HI0HDLOikbwwzoqUi6A5khVHE6gmzRck6AAEknoAN16A7AYwDoFV9nuCh+IySkXZSsJb097JdjfQZz6JuLdisr6oHuC8Gq46gSPgkbTt7c4lYY2vYOTQ8DM6+2W5+CIeKIqabWDJE7nfO0Hw2yg+iMMeqrXP+2g6eZQfVT+8uHgOsNyAXXPIO3HqgyZblobhxcY7PPa9hY62YOtzH5qsKhx5n4raxTDm37BNz1WQ8loseRO34rRjkpIXluPZwE8+Y/q6gqjoE5pUNSdk9Iwzd9jmpwTGp6sFHTsmSO7Kc8qKoOiiIzkQ0SakzZJisEbMmt2XZTquDZQg6M2BUZUh2UYCso60XUwiSianlypstIa96gJU9RHZV1US5qnQl0LiSIE7dW8Lo3zStZGLuPL8T4KrHGXEAAkk2AG5Pgvb/ZnwUKdgnlH0rhz/AFQdbBDN0hmONsHKHgGd4tIQ0eGpWdLwS+nlzB2YDlbVez4lNlBtogWuxMZyLrI7VpHQUeXbKdNA4tAa1x8gVMIHN7zSPMWWzQYu1jbBoK0KDGY5XZHtGvokrxov/LsJ5pRejAiKtxFEFTgUbu7p5aIax2jlpmlwBe0dN7figfiZF/S15MGXY3KGtxKNg1cNPFed1fG7jcNFvNDeIYk+S5c468r6JmPxZf5Cp+TFaDqr46Y1+VtyOoU1fxqwR3adbLzBrlzMtX00TP8AVSCI8Tzuv2tD8l637OaMw4cJXd+pcZieeXRsfyF/ivBA5eicHYlUVn0EcsrZI47hvvXCMsYANGk2aBpptqFMseMftReGXKX3MKcdqt/DT0/3J9EOyvyxm/eOpH9f1oqWOT1VO/JOdRrZ1iDY8nN3CzqvHw9uVzcp6g5h4+IWL4pNnRU1RBVzb+f/AIWU5ubN0AJPw0HzI9VYqpw7Yp0QDI+0LmR1v4Gakj+Ij+VaYLihU/u6Mx6glWhPTXF2a9Rz/wB1QkC0xkno5uSDi6Y9q7dNBSZurAHHdQTnVWsPp3yvyRtL3u0DWi5JWvLwLXjtGA/BzL/epaRfFtdIH2bJzQrUmEzs0fE9vi5pA9diojERuCFLRXF+yrJuusGi45pvZWRT2Gp1VlJEdtFEArAAUZaAomW0OBTbFNL7Je9KhLPT6jAojfZZ03CsR5BalnnYOPkCrdLhk7tcht46LnKcvR03CPsEZuDW8iVQqOFnN2d8l6SMHmt3VWqMCqDs35o1lyIB4cYE8H4M5tbFm1AJ9bL6EFg0ctF5hhmDTxzMe5mgOqMcYxbK0Cx8UxZG+2CsSXSG4u0uBsd0Lv4ZbG7PI8ku6laEuMDLzv5FZ+LVkz2i0bndEN2aoxdE4kiYLc1kuqskzcvNwThSuFveXueQCaMLfna8agdVEnZJ43Qe01XcDyU80oe0h3NYVHnI2V9tI9y0KZgliaPGPaDg4p6gub3ZCT5FCxK9q4x4Pkqmixs4ai4uvPK/gKsi1yBwHQ6+hRqaESxv0DAKRKtvwmcaGJ4t+ybeqrSwub3hbzV2gOLCngLguTEnyZXiOKENMjyLkl17NbyvofJHtPwsMPu6lDhKRb3z5w52Q2u1rBG1gB7O9yvO+DuI30znRiR8bJCCXNcWhrhoC63Ll4ItxetrWDM73pY4Zg8tzMcOREgFiPG6yeROd8Vo2+NCFcnsgxsvkN6iLObaP1B/mYcpQVVw5SdLD7kSDHzlIcA4OO4Oyo1VVHJfT1Sscpp9o1yimujJp2RtP0jjfoBcjpfZW5oQ4AxuztDQB9pu5Ie3cak67FZlVHzG3P8ANQRvINwSCOYNj6ha+Fq0zE80oSpo0mXbqnzQMl/Zd15HzUEOLu2kaHjqey7+Yb/G6utYyT6p3a+y7R3w6/BKkpRdj4zx5VRlT0j2d4eRGoPkUyJhOjQXOOgaASSegA3WxDUFvZcLt6EI89nNRSskyshHvXXdnOpaABcC+w226olmrYqXi9/awi4Q4Viw+Bpyh1Q9t5JCNRfXI3oBt8FarZ9Cp8QxEXshvEcRBOVu509UqcjTix8UbNPC17LOGjuouqj4GwO7LYz5taSo5q3JYDZrViRzSSTAk6A3Vc60W4J7DKCemnHu6iCPtaXyjKfloUC8fez73DTPSXdGNXx6ktH2mHmPBb2IRlrM17dR0W1w7jAlb7pxzEDnrcJ+PJfTMeXFx7R87SO1TQ5GXtL4aFJP7yMfQzEkDkx/Nvkd0GJ6Mj2PumkLiSso+kKbFoWWZLGWEaXLdPVbsZaW3ZZw8LKfEKCKa4c0bnVDNdwzLEC6nkePBp/DZZalH+o2qUZPvpm04u+zZRuD/BDlBjFTE4NmtI3ncZXj8Cs7HeLahkhEDWlvLMDcIfmiM4S/QZ+7f4KGWgzd4heZVXE+Iu/XYNdmt/ElTPxOc2zTOvbWwP4IZZYoKMZHoJwqId4t9UiYG7yMHxC85fI47yPPwcojBf7X8qX9UlpDOE/2H9XilEO9Mz1BVF/FdAzZxd+6xzvuCDBTj9r+UJwpTf8AW+Sn1RHCb9hNLx/Tj6uCZ3/5kf5rKlL7R5R9VRu/ie1v5rH/AEPwd6qZuH/su9Sp9V/AXgb2x1VxziL+7DHH5uzfkpMK4pqwfp2xvHg63ysmf2aR/dn43UrcPd9hR+RJ+iLAl7COm4pgcLPjA+F/wXKufDph9JG0+bb/AIIbdhUjiLC3wRjhvs5jkY1z5n3IuQ0AJmOeSekKyQxw2wUqsHwg/qW8sw+5OdiopIXNw/OLahriXMv+4Tz8LI8i9mtKNzI7zd+ST+EaeHVg26uB+9N4ZfYrni9HkJ4yppyRiND2iNZYbRyA9dmkj95zli4nDRXvT1Ti0/qTQyNe3wzMBDvkvYsQw6meTnjj/wAKHavg6hfsGN8nAfiilJL0XFTrpnk88rbZWuLr21IygDoL6qtdekVns7iP1ctvC4d+Kxqn2ezjuOa75K45oaAniyPtgeFNR1Pu5WSWvke19uuUg2+S06jhaqZvESB9kgrKmpJG95jx5tITFOMtMS4SjtHo2J1MVV9LE1pzanKADf8AaHVb3DfD/wCiB0j/AKx42+w065fPqgD2Z4f76taSSGRNMr9wHZSA1p/icPQr0/GMRBP3rHOCxt9nUxZHljqjPxKo0JJWBhry6QyHuju+PiuV9aJHhv6vPx8FYqZ2Rs5AWSbHPVEOJ4ob5W7u6Kzhz/dNuT2isOjN3GTrtfonVld2g1u559B1V0Ls1cRrnyXF9Oagwuuyzx5CW2cM3iDoQfgVQ/tFjBbcD5lUxiOaYOaLat+SOCd2Dk7Qb8byCakladcrS5vgW6iy8ZXqGIVl4ng82kfJeXrdF2c3KqEkkkiFH1I2oIJvtfdX4K8aA6jqseqjfCTftMudeYXYyHC7CsSm49M6EoKXaNipoYptSBf7QQxjXDLxdzO0PDda1NVAb9k/4StOOqI32+SKUYZF2AnPG+jzH9FINi234LRbhOl9/JHFbhcU41Fif1hv/usKrweaDu/SM/xD4LM/Hce9o0R8hS6fTMKXDAOqrOpSNgtZ8t99D0Oihe036pTiv0PTKbKQnkrEWHDdWonK5AwHcJ8I2JnKitBhrdvwV2nwtpPNWom+forUMRuNCtcYL9GSWR/slpsJbzF/NaUWFRjXI30CdTBXYwn0jK5N+yrVUobG90cbHPa1xa02Ac4C4bflfa68oxrjsVLh7qvloI7C8TKXM+/Mie7TrppYWRdx/wAQVDCaWkiz3jvUSEjsMkzNaxguLuIDiTyFut0LibM0CWDYWs5jX7ablKyTp0h+LHatmW2bCT/6jFMSmPjI/wCO105sPDO73VEh6vfNf5EKGtwWN+1OweTMv+UFZM/Dmv1Ho94/6EHysZ8MTfNdw2zuwuPmJT971Smx/BG9ylceekZHzL1gyYBb+4t5ySf6VRnwY8mBvxefvU+VFrF/v/pvO4qw4d2jf/Nb53KqTcbxNt7mmLLbfTOH3BZDOHid3tb5n/uU7MAib3pm/wAIv87IXOAahJaRtYJxPNV1DQ8ta1rTZouc1hYNJOp3vr0RHLK095o+NkFNEENjGXZh+sb6eQC3cNr2zRlx7zXFp0vewBB+ay5I83aNEHxVM06WoZE4vjY0EtyusACRcHceQVOVxlk1uQNS0XFx4uUuHMtKA4A6HdTVPZdcAjySm5JDoU9A3iwkzfRwn1tb5LJdS1Uh+kZp0BHzRg+Uk/nqnk+XoqWdrSRHiv2CslPMxv1TyP2Rf7lQyuFy8EE9QQfLVHkdRbp8QpHSX3sfDl6Io+Q/aAeL+nmb3AnoAruGR2OYiw5fmjqpgjkblexpbyG1vKyq/wDDsTxYZ2fuvH/UCnRzxfQuWOVA7WVQLSL7hBZXpNdwZYfRz/zs1/mDvwQxU8G1Db5TG/ydY+jrLVDNj1Ziy4ZvugdSV+fBahnehf5gZh6tuqL2kaEEHxBCemnozOLW0fXkv1bvih7Cd3eaSSx5dI34tst1K0aHuLqSHFtl5NIkoNvitR3dHxSST8OjNm/I864i+tP76gi5+ZXElgn+R0Mf4l6Dn5LUi2Z5/mkktOMTl0adL/q/BX4N/gkktkdGGZchUwSSRiwIrf8A3Cp/dg/5arV66ks7NUNGEd1cp0kkuOx8tDa3unyQbjX9fJJJLyB4wan3Pmq0mxSSQIaihLuiHhL6mX/7B/lakknP8RT2FmF99WKvdJJZMhqx6Kr0wrqSyjWcOynbuPJJJRlokOymo0kkUdgT0PxH8FRj5eaSSrLskNEvL+uqqybpJJmETmP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" y="1440873"/>
            <a:ext cx="868077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1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5" descr="data:image/jpeg;base64,/9j/4AAQSkZJRgABAQAAAQABAAD/2wCEAAkGBxQTEhQUExQWFhQXGBcXGBgYGBcXHBwYGBcYHBwcFxgYHCggHBwlHBcXIjEiJSkrLi4uFx8zODMsNygtLiwBCgoKDg0OFxAQFywcHBwsLCwsLCwsLCwsLCwsLCwsLCwsLCwsLCwsLCwsLCwsLCwsLCwsLCwsLCwsLDcsNyw3LP/AABEIANQA7gMBIgACEQEDEQH/xAAcAAABBQEBAQAAAAAAAAAAAAACAAEDBAUGBwj/xAA2EAACAQIFAgQEBQQBBQAAAAAAAQIDEQQFITFBElEGYXGBEyKR8DKhscHRBxRC4VIVI2Ky8f/EABkBAQEBAQEBAAAAAAAAAAAAAAABAgMEBf/EACMRAQEBAQACAgEEAwAAAAAAAAABAhEhMQMSQQQTYXEiMlH/2gAMAwEAAhEDEQA/AOvwb29jSpS2MzCPb8zSoHzK61bpknBHAlQQ4w4rBSDBQQQzWg6QyY9wGkJMeQxFKLEkK4UZWKhorcIawgFYTFcZsBAsJgsBXBTE2OwAGbHE2ADYEw2gWgBGYUgGAzAYmCwMnBVeGa1BmRg7W2NKmmtVsKtaFMlK2HqX05LFyAmxJisPYBIe4P7hFQuoV/qJIRFOIQrAO0IQyYBMVwWx0AhD3BKhCExpACC2tFfXe3NkEwbahSQ1hSenceTCAaBDkwWADYLDaBYEQDRKwQMXBvRGvQZjYFqy4Nmg0WrVlQT9e5Im15ryBhsSoiEqi7hIilS5Wj++Bo1WtJK3nwRU6Y7BbHuA7C6bmJ4nzr+2o9UUnNtRivNvd+SNLLMM4011ScpPWTberfZcIOmfitnb4WnGwrkGPxEoLqvHpWs3LS0VynwPhsRGpGM4u6krr0HWdYsSjsYTKwQkJMVwEIEVydU7YzExXKhpAOVtwpM8u/qZ4il8X4FKUoqK+eztdvjvaxczt41J16DXzSjFqMqkE+3UizCqnqnp9T5zUObt+bOi8PeJa1Bxgqj6JNK0tbK+67HS/HZGvq9sbGYNF3in3SE2cnMIMmEwbgApPW6tbbzEFYDq8wMTB8ff3ya9BmNgpWNjDMtWrsZEyZDB7EsCIJhON1ZiQ6/MCD4TT+Xbs/2ZNFXV7WJqr6I6fiZmY6vWT+Vp2Xa2nsZtd/i+O6c5m8f7uU6c04xWkLcNP8XqXvDVTE06V8TOLSbSdrS6U9HLjUyl4nfU1CEHKN9V39XoUsXjcRWdpS6U3rt+3byJPT6G8W8n+sgfG+evETWGoOXS5L4kuLdl7nfZTb4UOlWSStweW1pxjNqn+OWkV2W31e56plVBwoUk1qopPTsjfPDy/q/rnmYssZocQeIw40hwBkxWHBk7AJDgxvoNIBmzxP8AqHgKkMXUm0+iVnf2PbSKvllOrpVgpJa7Gs65WpePm137Wv3/AJLuVYOdWrCEI9Um1t2O38eZjgJUnQop9cJbxjpflNmt/SrLYQwzq2TqTbu+yXB2u/8AF074dphodMIx7RS+iCaCsBfyPO4huC2E2BIBuojHYNmBiYB6GzhjHwOyNjD7Fq1diTRIqbJkRBhQlazfOiBUSaNJXXkIJaPRfXWX3sZfiCp8NxlBX7r0LWNrJLz3XsRVqfxafnx6luet4+S5vXJ0cqoVXKonCF3fZppvvd9znZU62GqWmnVodWk476s6bGYC0m39P5LM6N1FcL9RM8enf6q79sGpVw+GrUq0k5TleTVtVFba8s7ih4uw04rVq/FijDKqdaLVSClwrrX2fBxGfeHq+Gm3TvUpP8Ktdx8nzyP4cp9d3z4erdCcVODvF8kLM7wtWqLC04VYuMtXZ/8AHg0Yx0JXCnSEJiAZjMIYBMirVLJt7JXDkBVhe6ez0+oWMiONnJp7c2Oo+GqkE9nbcgjgKfTZR9LFzCUeiCjfYmZ/1vepfU44yv4Eo9Tl8L8Rs5D4cp4eLsrLexuX44GxCfTJLezsOcS/LrU45iOOTm09FfQtGfi8oqJXtzexfQnfyu5nxwIDRIA2VzRvQBP7YcmBKKAwMv0tz/HsbmHMTAPY2sOarS9SLEWVqXkWImWRluCsipFpavYnniW46U5P2KlY+d1HpFbsvZZWtBJcK1/4MjF3dTVW8iSjVa20K0mx1O713Y1ag0lpoWcPOKV3q+4eIrpq1gzPZsMrQJ12tp/9/wBfUiw+xKZqiFcZIcBOQuoaMEkklp5D9ICuC2FYZAMmNITJqUba9N+wE9DqUddV+ZLSrrnYLDLTWxFiqlKP4pJc7lvgFXxCW1mZ2IzN8EeKxK0hFdMWt7WbXkUsHC843fyt7dzK8alOPWrylp2/kpTRq1YaPp0vxwZU15lQDYMg7AsCJoCVyWTIphY5zLpm7QZzuVy276HQ4dmtLV6kWYEFKJaRlk6quOtr+RmZn4yjTl8KKfxLcp2Xa3c0p7M5jxDlkaq3tOOsZdn29C861n698rGHxbq/NL8fJZhD3OdyytJPoqJqa2fEtd0zoKdJ2317CN7zzzPSa7C6up2HWGdrtr6hqFiua3hZ6WJyjhJfMuxdmrEqH4EwWxEDjdQkxpIAriYCQUmAyZNUqzSWtl+iJcJFPR+pFm+KUPVosRWx+ZuK6YvV8/fJl5XgXOv8SX4Y8v8Aye5WxeIb1e/Bs5LWlKGu68vv7Rmt5nGhWpJtt8/KvQr1q0IyjpZt2I62IvO3EV+bIsxqfI3bX/Yh+WjWmrGYzLp4uSe+hoqpdJmqnDyBnIU5XI7kXhmyObfAUgWwlc1lcLWelzoMOznMsk9DocJI3fbTTok6K9J/QsxMMmktDGmtWbVjPxkLSNZqVqf9IhOj0S1vrfs+6OBxOKnQxE6U5fNDZ8NOzT+/M9GyjE9ULPdaHC/1TyqSSxVFOUlaFRJX+Xh6dmOeXX4tT1Whl2YKp/l8y3X8F63ds848G45/3KjUveSVmtk2ekdBecZ+SSXweM0jWg+uCel1+Zj/AAzQw7tFIjmkQuBDmVKIpWGuIBRBHYIEeZ4x06cWt7sxcZnMKlul3mlt5mhncKbpSVa/RbhtWfe62PKs4zh0qkKdDRQV779RZLXbGZqfy9EwtNu11r98mrgJWcoLdpL3bOEyTxjGrKFOUXGpLTyb7lvE+JPhR69Pxu7vtFbffmSylxXbttSl0+jI8zScG92Z2TZ1SlRdRSTjdJu/L4ZnZ94mpQi31aLhalkc+VE8SlU6XZX2u1q+xoZbmKnKUE79Njy6vmf99WpxU/hRTdpep6R4YwNOlSShLrb1lLuzWs8b5ONm2t/v73I2EwIyevq9tNONDDBMBoJsDrKOWyzVJo6PCcHNZU/lX32Ojwz0NaarSozV2k9eV5Pb9CzFlOk9S1AwxUyK+Np3RYRJSjdpCIzcHXdOafHPobdSKktdUytmWXpxvHdcAZTi109M/wASNslSyWi31fDipJWul5348wquDhG7lL2HxWY/8fdnH+L/ABNHC0+qT6qktIRv+b8kRqS11FGnzbTj/ZMjhPD3jT4ko3leL3i/2Z2eDxcZp2eq49SV01j6rCEhhKJGBJCGegkiBrjNjjNFVzXjHBYipBKg1Z3Uk+V5HmeI8M4qlVj1U2489Ovy8nt0kU8wq9Eeq1+O+5ZqzxHT49cs65XIfCFJTp1lJpWvFeqs9d+TPz7JlReIpNOSqQXQtfllZKNv1NHF5tCLprqcYpNrp4bezRUznPcQnHqhGUoq6fdSfy387Gc/Z6dyd9iy3wdOOXxodXTOc1Vm/ROy0OYzvB/DhPD0k5yf4572X7HZ4KtjKt6bj0Kybk97Pey9jawmWxhDo0fdtK7b5bHb1MfJjHjXn+niGVZTUnPpgm3ex7H4XyX+1puMpNt6vy9DUw+Cpw/BFL0RMdNbuo8urLfAJRQDiHIBoyyjYLfckaI2Bx2WOULW+ZaXXP8As6bLsTGWz12a5OayyWxvQpRfk+60f1NVvTaoluCMvDOcN/mX5/Tk0MPWUtn7GWFmxYwcdb9inOdl5JF7Du0V56/URNJ6lSxhVLOTa2ZYzPEf4p2/Mzq1ZRi5N2SV37FZVs4zONCnKc9ktuW+EkeMZ1iamKrOpUbu3otbJdkb3inOniKmjfw46RX7mLGOp3xnnmusnHQ+EstwVl8aUo1PVpfex6jlGXUaUf8Atc83u2eM0rnofgXCVrdfU1S/4vn0XBz+TP5L3jtUxwRORxYEhWGUgkygBWCkkBfv/JFNYjmk919SVg3ZRn/9Np9XV0L6EWKymE5Rl2s7emxpWEir1EqG77gPcskc0TiIYjyCaBb/AFKGI2SdQEpARkMieXkRuIHD5YtEdNhL6HMZV2OowZvTVa9AncIvf/ZVosuQWxzZBKL0ino3bX1NKpOyKmGg3NafKl+b2CzGelu5YzWfUl1Ntnn/AI0z7rbo038qfzPu1x6G54xzv4NP4cH889NOEedSVztjP5azEdrljD4ZyaSTbvsibL8BKrOMI7t+x6dkWRUcLDqk058yfHoa3uRv04yp4ZrU6XxJR05W7X0Nbwxn7o/JJt0//X2OhzXxBS6ZQj88mmtFda+ZyOByarN3UH76HOa7L9kem0qikk07p7MKxm+H8FOlSUZu/KXa/BqJHKshuPcZiaJEpNgtjsZlCchpy0v/AC39EKwwUrA2DSBKBWorCEwBkiNpBsECNgSJLAT+/fuBFKXHcF6hT3WnvpoDNFHD5S9jpsEcrlWqOqwb0Xua03prUS5BlKh+Rbj34sYYrQwUd/YwvGGaRw9Pre7/AAx7s5hZxWWJlOE2oSaSS1VlpsxeJ8sq4nom5O6sknotWanPHW/2q4rE4iVWbnJ3k/y8kT5fhYyqRU5dMb6yszv8l8F0qaTqfPLe3BsVcgw8m26aT8tDp+7Pwz1m0cnwtSnCFKaSX+Ud2/UoYvwjUV7VHKO9m3qdXgMthRVoXS7bltHH7J1QwGWU6cVaCvZXutS7GPZBsa5E6dCBTHYOiuMC9X5ceYgpxhXGYOlfgQriQPBrgsURpuxQw1x0DcgFgyDAaKAnP2I+sWIp3twRRo25YElyKo+wT0BkBwOTz0t6c/ydbgnc4/KdVbbz/e512BltsdNt6bdBFrpv9P1KVF3uXKcjk51ymKy3+yqxrxi50L/PFauP/lFcm7V8Q4KrTb+IpLyjK69VbRml03M6eRUm+pRUZd46X9VyX239u+1XLc8jUko03KUb2vJON176m+VcLhOjSPQvNRs/1LSWi59Qls/BMSWv399x2hkRg4hwXp7AKKCBcbiYDiS4GHAQ9hhNgDNjWHkhuoBgWFIC4WUgZD3BC9JkVw2DYoEjkg5gSfAgimBIlfkR1pageeZO9jrMC9V6CEdde2tNqlwX4IYRyrFS32CjwOIiEpaffmOne4wgCHSEIBojboYQBfwNEQgGHYhAOBUf8fmOIAXuM2IQDN/wM9hCAdgyEILEbQwhAoWiCoxCCo3IBsQjQ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7" descr="data:image/jpeg;base64,/9j/4AAQSkZJRgABAQAAAQABAAD/2wCEAAkGBxQTEhQUExQWFhQXGBcXGBgYGBcXHBwYGBcYHBwcFxgYHCggHBwlHBcXIjEiJSkrLi4uFx8zODMsNygtLiwBCgoKDg0OFxAQFywcHBwsLCwsLCwsLCwsLCwsLCwsLCwsLCwsLCwsLCwsLCwsLCwsLCwsLCwsLCwsLDcsNyw3LP/AABEIANQA7gMBIgACEQEDEQH/xAAcAAABBQEBAQAAAAAAAAAAAAACAAEDBAUGBwj/xAA2EAACAQIFAgQEBQQBBQAAAAAAAQIDEQQFITFBElEGYXGBEyKR8DKhscHRBxRC4VIVI2Ky8f/EABkBAQEBAQEBAAAAAAAAAAAAAAABAgMEBf/EACMRAQEBAQACAgEEAwAAAAAAAAABAhEhMQMSQQQTYXEiMlH/2gAMAwEAAhEDEQA/AOvwb29jSpS2MzCPb8zSoHzK61bpknBHAlQQ4w4rBSDBQQQzWg6QyY9wGkJMeQxFKLEkK4UZWKhorcIawgFYTFcZsBAsJgsBXBTE2OwAGbHE2ADYEw2gWgBGYUgGAzAYmCwMnBVeGa1BmRg7W2NKmmtVsKtaFMlK2HqX05LFyAmxJisPYBIe4P7hFQuoV/qJIRFOIQrAO0IQyYBMVwWx0AhD3BKhCExpACC2tFfXe3NkEwbahSQ1hSenceTCAaBDkwWADYLDaBYEQDRKwQMXBvRGvQZjYFqy4Nmg0WrVlQT9e5Im15ryBhsSoiEqi7hIilS5Wj++Bo1WtJK3nwRU6Y7BbHuA7C6bmJ4nzr+2o9UUnNtRivNvd+SNLLMM4011ScpPWTberfZcIOmfitnb4WnGwrkGPxEoLqvHpWs3LS0VynwPhsRGpGM4u6krr0HWdYsSjsYTKwQkJMVwEIEVydU7YzExXKhpAOVtwpM8u/qZ4il8X4FKUoqK+eztdvjvaxczt41J16DXzSjFqMqkE+3UizCqnqnp9T5zUObt+bOi8PeJa1Bxgqj6JNK0tbK+67HS/HZGvq9sbGYNF3in3SE2cnMIMmEwbgApPW6tbbzEFYDq8wMTB8ff3ya9BmNgpWNjDMtWrsZEyZDB7EsCIJhON1ZiQ6/MCD4TT+Xbs/2ZNFXV7WJqr6I6fiZmY6vWT+Vp2Xa2nsZtd/i+O6c5m8f7uU6c04xWkLcNP8XqXvDVTE06V8TOLSbSdrS6U9HLjUyl4nfU1CEHKN9V39XoUsXjcRWdpS6U3rt+3byJPT6G8W8n+sgfG+evETWGoOXS5L4kuLdl7nfZTb4UOlWSStweW1pxjNqn+OWkV2W31e56plVBwoUk1qopPTsjfPDy/q/rnmYssZocQeIw40hwBkxWHBk7AJDgxvoNIBmzxP8AqHgKkMXUm0+iVnf2PbSKvllOrpVgpJa7Gs65WpePm137Wv3/AJLuVYOdWrCEI9Um1t2O38eZjgJUnQop9cJbxjpflNmt/SrLYQwzq2TqTbu+yXB2u/8AF074dphodMIx7RS+iCaCsBfyPO4huC2E2BIBuojHYNmBiYB6GzhjHwOyNjD7Fq1diTRIqbJkRBhQlazfOiBUSaNJXXkIJaPRfXWX3sZfiCp8NxlBX7r0LWNrJLz3XsRVqfxafnx6luet4+S5vXJ0cqoVXKonCF3fZppvvd9znZU62GqWmnVodWk476s6bGYC0m39P5LM6N1FcL9RM8enf6q79sGpVw+GrUq0k5TleTVtVFba8s7ih4uw04rVq/FijDKqdaLVSClwrrX2fBxGfeHq+Gm3TvUpP8Ktdx8nzyP4cp9d3z4erdCcVODvF8kLM7wtWqLC04VYuMtXZ/8AHg0Yx0JXCnSEJiAZjMIYBMirVLJt7JXDkBVhe6ez0+oWMiONnJp7c2Oo+GqkE9nbcgjgKfTZR9LFzCUeiCjfYmZ/1vepfU44yv4Eo9Tl8L8Rs5D4cp4eLsrLexuX44GxCfTJLezsOcS/LrU45iOOTm09FfQtGfi8oqJXtzexfQnfyu5nxwIDRIA2VzRvQBP7YcmBKKAwMv0tz/HsbmHMTAPY2sOarS9SLEWVqXkWImWRluCsipFpavYnniW46U5P2KlY+d1HpFbsvZZWtBJcK1/4MjF3dTVW8iSjVa20K0mx1O713Y1ag0lpoWcPOKV3q+4eIrpq1gzPZsMrQJ12tp/9/wBfUiw+xKZqiFcZIcBOQuoaMEkklp5D9ICuC2FYZAMmNITJqUba9N+wE9DqUddV+ZLSrrnYLDLTWxFiqlKP4pJc7lvgFXxCW1mZ2IzN8EeKxK0hFdMWt7WbXkUsHC843fyt7dzK8alOPWrylp2/kpTRq1YaPp0vxwZU15lQDYMg7AsCJoCVyWTIphY5zLpm7QZzuVy276HQ4dmtLV6kWYEFKJaRlk6quOtr+RmZn4yjTl8KKfxLcp2Xa3c0p7M5jxDlkaq3tOOsZdn29C861n698rGHxbq/NL8fJZhD3OdyytJPoqJqa2fEtd0zoKdJ2317CN7zzzPSa7C6up2HWGdrtr6hqFiua3hZ6WJyjhJfMuxdmrEqH4EwWxEDjdQkxpIAriYCQUmAyZNUqzSWtl+iJcJFPR+pFm+KUPVosRWx+ZuK6YvV8/fJl5XgXOv8SX4Y8v8Aye5WxeIb1e/Bs5LWlKGu68vv7Rmt5nGhWpJtt8/KvQr1q0IyjpZt2I62IvO3EV+bIsxqfI3bX/Yh+WjWmrGYzLp4uSe+hoqpdJmqnDyBnIU5XI7kXhmyObfAUgWwlc1lcLWelzoMOznMsk9DocJI3fbTTok6K9J/QsxMMmktDGmtWbVjPxkLSNZqVqf9IhOj0S1vrfs+6OBxOKnQxE6U5fNDZ8NOzT+/M9GyjE9ULPdaHC/1TyqSSxVFOUlaFRJX+Xh6dmOeXX4tT1Whl2YKp/l8y3X8F63ds848G45/3KjUveSVmtk2ekdBecZ+SSXweM0jWg+uCel1+Zj/AAzQw7tFIjmkQuBDmVKIpWGuIBRBHYIEeZ4x06cWt7sxcZnMKlul3mlt5mhncKbpSVa/RbhtWfe62PKs4zh0qkKdDRQV779RZLXbGZqfy9EwtNu11r98mrgJWcoLdpL3bOEyTxjGrKFOUXGpLTyb7lvE+JPhR69Pxu7vtFbffmSylxXbttSl0+jI8zScG92Z2TZ1SlRdRSTjdJu/L4ZnZ94mpQi31aLhalkc+VE8SlU6XZX2u1q+xoZbmKnKUE79Njy6vmf99WpxU/hRTdpep6R4YwNOlSShLrb1lLuzWs8b5ONm2t/v73I2EwIyevq9tNONDDBMBoJsDrKOWyzVJo6PCcHNZU/lX32Ojwz0NaarSozV2k9eV5Pb9CzFlOk9S1AwxUyK+Np3RYRJSjdpCIzcHXdOafHPobdSKktdUytmWXpxvHdcAZTi109M/wASNslSyWi31fDipJWul5348wquDhG7lL2HxWY/8fdnH+L/ABNHC0+qT6qktIRv+b8kRqS11FGnzbTj/ZMjhPD3jT4ko3leL3i/2Z2eDxcZp2eq49SV01j6rCEhhKJGBJCGegkiBrjNjjNFVzXjHBYipBKg1Z3Uk+V5HmeI8M4qlVj1U2489Ovy8nt0kU8wq9Eeq1+O+5ZqzxHT49cs65XIfCFJTp1lJpWvFeqs9d+TPz7JlReIpNOSqQXQtfllZKNv1NHF5tCLprqcYpNrp4bezRUznPcQnHqhGUoq6fdSfy387Gc/Z6dyd9iy3wdOOXxodXTOc1Vm/ROy0OYzvB/DhPD0k5yf4572X7HZ4KtjKt6bj0Kybk97Pey9jawmWxhDo0fdtK7b5bHb1MfJjHjXn+niGVZTUnPpgm3ex7H4XyX+1puMpNt6vy9DUw+Cpw/BFL0RMdNbuo8urLfAJRQDiHIBoyyjYLfckaI2Bx2WOULW+ZaXXP8As6bLsTGWz12a5OayyWxvQpRfk+60f1NVvTaoluCMvDOcN/mX5/Tk0MPWUtn7GWFmxYwcdb9inOdl5JF7Du0V56/URNJ6lSxhVLOTa2ZYzPEf4p2/Mzq1ZRi5N2SV37FZVs4zONCnKc9ktuW+EkeMZ1iamKrOpUbu3otbJdkb3inOniKmjfw46RX7mLGOp3xnnmusnHQ+EstwVl8aUo1PVpfex6jlGXUaUf8Atc83u2eM0rnofgXCVrdfU1S/4vn0XBz+TP5L3jtUxwRORxYEhWGUgkygBWCkkBfv/JFNYjmk919SVg3ZRn/9Np9XV0L6EWKymE5Rl2s7emxpWEir1EqG77gPcskc0TiIYjyCaBb/AFKGI2SdQEpARkMieXkRuIHD5YtEdNhL6HMZV2OowZvTVa9AncIvf/ZVosuQWxzZBKL0ino3bX1NKpOyKmGg3NafKl+b2CzGelu5YzWfUl1Ntnn/AI0z7rbo038qfzPu1x6G54xzv4NP4cH889NOEedSVztjP5azEdrljD4ZyaSTbvsibL8BKrOMI7t+x6dkWRUcLDqk058yfHoa3uRv04yp4ZrU6XxJR05W7X0Nbwxn7o/JJt0//X2OhzXxBS6ZQj88mmtFda+ZyOByarN3UH76HOa7L9kem0qikk07p7MKxm+H8FOlSUZu/KXa/BqJHKshuPcZiaJEpNgtjsZlCchpy0v/AC39EKwwUrA2DSBKBWorCEwBkiNpBsECNgSJLAT+/fuBFKXHcF6hT3WnvpoDNFHD5S9jpsEcrlWqOqwb0Xua03prUS5BlKh+Rbj34sYYrQwUd/YwvGGaRw9Pre7/AAx7s5hZxWWJlOE2oSaSS1VlpsxeJ8sq4nom5O6sknotWanPHW/2q4rE4iVWbnJ3k/y8kT5fhYyqRU5dMb6yszv8l8F0qaTqfPLe3BsVcgw8m26aT8tDp+7Pwz1m0cnwtSnCFKaSX+Ud2/UoYvwjUV7VHKO9m3qdXgMthRVoXS7bltHH7J1QwGWU6cVaCvZXutS7GPZBsa5E6dCBTHYOiuMC9X5ceYgpxhXGYOlfgQriQPBrgsURpuxQw1x0DcgFgyDAaKAnP2I+sWIp3twRRo25YElyKo+wT0BkBwOTz0t6c/ydbgnc4/KdVbbz/e512BltsdNt6bdBFrpv9P1KVF3uXKcjk51ymKy3+yqxrxi50L/PFauP/lFcm7V8Q4KrTb+IpLyjK69VbRml03M6eRUm+pRUZd46X9VyX239u+1XLc8jUko03KUb2vJON176m+VcLhOjSPQvNRs/1LSWi59Qls/BMSWv399x2hkRg4hwXp7AKKCBcbiYDiS4GHAQ9hhNgDNjWHkhuoBgWFIC4WUgZD3BC9JkVw2DYoEjkg5gSfAgimBIlfkR1pageeZO9jrMC9V6CEdde2tNqlwX4IYRyrFS32CjwOIiEpaffmOne4wgCHSEIBojboYQBfwNEQgGHYhAOBUf8fmOIAXuM2IQDN/wM9hCAdgyEILEbQwhAoWiCoxCCo3IBsQjQ/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6096000" cy="543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http://politicalblindspot.com/wp-content/uploads/2013/12/Untitled-1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7"/>
          <a:stretch/>
        </p:blipFill>
        <p:spPr bwMode="auto">
          <a:xfrm>
            <a:off x="5860473" y="2367362"/>
            <a:ext cx="3255718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1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in the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5"/>
          <a:stretch/>
        </p:blipFill>
        <p:spPr bwMode="auto">
          <a:xfrm>
            <a:off x="76200" y="1447800"/>
            <a:ext cx="5070411" cy="537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http://us.cdn2.123rf.com/168nwm/siv56/siv561303/siv56130300007/18196392-stranded-rope-tearing-into-two-parts-the-insulation-on-a-black-background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3657600" cy="543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9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in the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60" name="Picture 8" descr="http://cbsnews2.cbsistatic.com/hub/i/r/2003/08/22/b60bb34d-a644-11e2-a3f0-029118418759/thumbnail/620x350/image569663x.jpg?hash=0467a839291f7d7fdb9a2419576d57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11857"/>
            <a:ext cx="8981041" cy="506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1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in the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blood shall be a sign for you, upon the houses where you are; and when I see the blood, I will pass over you, and no plague shall fall upon you to destroy you (Ex. 12:13).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in the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life of the flesh is in the blood; and I have given it for you upon the altar to make atonement for your souls; for it is the blood that makes atonement, by reason of the life (Lev. 17:11).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in the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"Indeed, under the law almost everything is purified with blood, and without the shedding of blood there is no forgiveness of sins" (Heb. 9:22). </a:t>
            </a: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impossible that the blood of bulls and goats should take away sins" (Heb. 10:4).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in the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institution of the Lord's Supper Jesus said, "This is my blood of the covenant, which is poured out for many for the forgiveness of sins" (Mt. 26:28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5721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in the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46" y="1447800"/>
            <a:ext cx="7677454" cy="531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1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70422" y="7937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in the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data:image/jpeg;base64,/9j/4AAQSkZJRgABAQAAAQABAAD/2wCEAAkGBxQTEhUTExIWFhQUGBcXFxcYGBgXGhoaFhQWGBQUFxUYHCggGBolHBQUITEhJSksLi4uFx8zODMsNygtLisBCgoKDg0OGxAQGywkICQsLCwsLCwsLCwsLCwsLCwsLCwsLCwsLCwsLCwsLCwsLCwsLCwsLCwsLCwsLCwsLCwsLP/AABEIAMwAwAMBEQACEQEDEQH/xAAcAAACAgMBAQAAAAAAAAAAAAAEBQMGAQIHAAj/xAA9EAABAgQEBAQDBwMDBAMAAAABAhEAAwQhBRIxQQZRYYEicZGhEzKxBxRCUsHR8COC4RVicjOiwvE0Q5L/xAAaAQACAwEBAAAAAAAAAAAAAAACAwABBAUG/8QALhEAAgICAgICAgEEAQQDAAAAAAECEQMhEjEEQRNRImEFFDJxgZEjQrHBM1Kh/9oADAMBAAIRAxEAPwDuELIei2Q9ERD0UyGjxTaC7AqmobSMeXOorWx8IC1ai7vHNnO9+zQlRvKqSIOGecWqBljsLTiPSNMPOT9CngRImvBhy8pSB+Ex95SdYp5YP+4nxtdGZSwk20g4uMHojTlphusaXTQnow0ClRLRBUTAkOosIW3XYUSt4jWGZZT5Ds+vnGduS76HxiKZ1QlOwYiJa+h0Iy+xdOrvCxd/NoGWV9JDFFIR1UwHW8Z3KftjbIEvt+0K70y0r9nr7xale0QgnTW7RcbssS1VW5uDqXvDYpp6NUYU9DKlV4d4k0zJlu9n0RHYOIeiyHohCKbMaAm6VhJWLp9Rexjn5ctvTNMYKgYqjK20NjREqEZG7CNXgHL8kv0WjIi4Trf6Kao8kwcX1/gpmZ3OCnvZaR6UstFRlOtk4oY0FTqDHQ8bI22pGbLAkra9KQwurlGx5EloTGH2VutxFzmVcc208hGSU77NUIaEddjQfc9/qALwM8sfY+MdiasriTpGfJPkrC4g81ZI2DxTyBJC9YulLvu2kD6HVUSR7dBp+8LsCrMFb9otfopi2pU6un6xpitWNi3HoW1aPRz9BFwaux8Z09lh4coVTFJTdrE+W5hfFTnVHP8AIyU2z6AjtHJPRdkPGIRFW4hrlheVOkeb/lPLmsnxx6Op4uKDVsUJq1xynmlbdmv447QQjEjuIcvIn/kW8KfROjEUneDj5VqmgPha7CAoGHOXJf6FL9m6TFwt9fRTdmXg0pav6ISJDxrim6VAtkqZLa6Q6GK+wHL6NZi3sHCefOHcPQFtsArKkS0u3vBP8YjI7dFMxDFSoliATsdIwKe3ZoUaQqmTnLnu0KW3ZPZgN26GLvuy73RsRz/9RWmWBLUCb2AiJPpBvaIpq2Dxai+i4O3oiVPdTQ7HDVsi10elJ/m0U5xjZcu9DHDOGps9ThLJsXNh67xeKEs2oKheTPCC72X/AA/CEU6Mqd9THSjiUIto5mTI8jtl7h4k9EIYVEIV/HKdy4HnHA/lfGc5com/xZ6Evw44fxSbaN3MzNQEjxWHWNmPwsmR0kxTzJdldqsOmTF5pa5YAs5mNc/LtGzH/HziqmaIebiUad2WjC8NqED+opDjkSYNfx2SLuMkZJ58cuosbppjpmEaf6KV7aM7mTIo+saI+IC8n0TCQRo0PWNLoW532wefJUdRFOLRcZR+wetmBCXPpFS0tjILkc7xvESSpi3TWMWWX0zdHGktsSyQVHzgKrbB3ethM6Sw8Vn7Qu39MjjL6IE1QS7C2gJ6axHHl/ouUVDp2CLqyfQe8MjjRTkk0aKVsA5/SI4pMYts3lUyj5eUA2uQTase4fwnNmF8hSOarD3vBxx5JLrszPOo2XLCuDpUu6/GR2HpGuHhxX9+2ZcnkSl1ofqlgBgAw25RuSVUjML6qKfTIWp4IE9EIYMQtA82QDqIXPHyCjKgaop0oSVBIJ2DanYQqWLHFXQak5OmcUxHjwLmH40teYEpASQWZRBsWsIfBcNUv8oTkk06fQixbFJlVNEuR4EA+C7OW+Zd9torJOKTlIkYudRidMw7Fp01MuUg51FORR7AOryIMcxTcnUf+Dr/ABQxrlL0Xv7vlAe5YOdHPlHQ4NR2c9ytuujdNUlOsRZK0yuLfRIipSdILmmR4n7PT6oAaxJT4okcbKtjdWCW1EYcuRNmzDColGVlzHYvp3hEujVxujWfMyjwgFQe2z84S5p0glCKexXPnFdjc73sPLrBce2Sb4ulo0EuxB5awe9NGeSMSabMQAnRrDW3KCcktpf6/wDYKfHbLhgfBcyYyltLSed1em0SHjTm9vQt54q6RdaDhuRK0RmOrqufeNkPFhjYh5JNjErG0PTQutGpVBWDRBNMQgBVRb6KstAiIGjIMEQzEIamIQQcU4mZYCRYkP72+hjF5eRpcUavGhezkWO4BKqSVAZVn8QN3vf3jHhzzxddGueGMzPCPCAkL+LVTErRL8SJYd3H5uca5eWsjr/kyx8WUZHTMFxuUotZL8gAPSE4fJS/uH5sLXTGdXjSALKBjVLyI+hGPBJlSxfHXVYxhzZOW0bI4+IJSY8oHWA5SXTGTimST+IZirCChOT7YrihLUV6lG5LRXsZGS9CxXznmYq2+iOSW0aVU+xSCw3P7RT/ABWtlxbYB94/KNYYlT/IXlk7RYeH+HJlQWJygbnXsIGMllloVKTW2dQwTh6RTh0oGbdR1PfaOlDBGKMcskmw2dOCRrASyKC2FGLYOivY3GsCs6W5E4N9E02UFBxDmlPYta0xbOUpGtxCZOcdPoYqNDXAjWDhlVE4P0LqjEBpFfOn0R4mXFFQ2sOUqFNEgnCD5FcTf4giciUeeLsE599pNQUTJe7ot2Uf0Mc3zY8pJm/xK3ZRU1t3dozrHLo2OcUjRVWVEk6Pe+jRHBLvsuMlL/ARJqlJP0gFC2Xabsjq8SKAStTDXWDWKUmkg3PiuTB/v5mDwhhsYJ4uHYh5d3QRKnHSK92Swg1BAa/pCrrQPbMSywffYfrDHPbKe31ohWws99YnKtMmvYzw3gyoqCCU5EK/ErUf8U/j9RDcWKT6FyzxiW6VwLIkyzqpY/EWfsAIZm8RyxvexSzuUhVJmqkqzJ1GscCMpYZ3E3uCmqLDTcQBbA2MdHH/ACTlqSoyz8VroJIe7vGjjz3YrcTWch0QWSF46Kg6ZFg9cxyqMZv4/wAupfHJ/wCA82NPaQ6mEER3dUY7pimroEnaM88EJegubFS6YIgIYowTSDTciyma3+YJt2RLRumY8TbYLZNKnNDKaKewlM8QxSTAcQDHsDlVaMkxw3yqTqCdYKUVLTLjNxdo4ninD5ExSPikZFFJ0Omh8zGGWTi7N7i5R0+yChoSEs/hT8pOpO5VCJNTbZeN8dMJWkC72/XlA7XS0OSk1+QJVYeJoKSTewaDhllF9dAz/OPET00iZIV8MqcbW5frDZuGRcuhUFPG6GwqSNjbVh0hHDXoNWyQKJd3AZ+sLkqarYcFbHmAYYqespSxOzlr7uekVDG8j4oGcljWzpvD3C0mmD5QuZYlag9+g2jrYsEYbe2c7Jlc3+h6Uw5qxRpMQ4gJJBL7KFj9IUrPIx5fzsfCaR1vGyJqivT31BYiERSSN8aroZYfj5R4V6c40QzZMeo7/RnzeKnuJaqSeFpsRHU8fJ8kLo5mTG4S2JqyyjHH8iPCW+zTB6G+EYgFDKrWOv8Ax/m/JHhLszZsfsOnCOqZkhNiQs/KE5RkRvNmFJuP2gG2noYoqjEuoMWpOyOIVmeDT+xTgaJA2im9lUemlT+FTDprANNvsurKhxxhBOapQ+a2dDasD4gecTLbV/Q/DJJ00cs+LPlrUnLmQS4LtrtC3HHKNvsY5ZIO1tBRr8wZQ+X8IOp6nYRn+NxakmRzddUidEwbXOg2AfWBUKGxapJmk6jUqYlTB9xsesFjmoxaGfJLsLMpoVKftFOl+VGqZClkJSlyTb/HOBUlVMn4xdnVeBOHTTIK5n/UVt+UbjvHU8fC4q5dnNzZeWkWwRqEG0QhqREIB11GJiSDGfJgjNU0Nhk4lDxfB1SzpYaR5/J4cscnXR1cPkc1+RX5sk7QtQ/LZsTT9BGFYqqSeadxvBRm8TtC8uFZV9UOp1emaHSYLPNZFfsxrDPG9kVNJWoug3EZ8OGc5Xj7RJtJbHlBXKbKsXjveJ5Ll+GWrRiyQTdozWBwY2O2hdUWEoBEVoK2DmkA0gXotSNdIrkXdmRFFUSomh2Ii1Ipo9NSFAgixBB8oLtUCjjfF/DSpU0JVm+G5KSNCDt5xl4/E7RrjNSWxXSUCQzBv5aF5Mrf0MikqYykyU67CFe7svm6SJ/jpKrCwhXG5bZfqxlhWAzqhXhRlT+ZVh6QePxpSZTzRgrs6LgfDcqnAISCvdR/8RtHVw+PHGvtnPy5pZHsdNGgUYIimQ8DFJl0ZCouyUaxbKBq2mC0kGEzxRmqY2EmmUfGcGKCSA4jheT4nx/lE6WHyE9MRTJDiMcXL0bFIgEopLgxdxa0RSsdcN1/9TKbZgY0eE/jyfpmXycacbGOM0igcyXjR53izhL5MRix5U41IGRWL0UmH4c+av8AqLsuWOD6LYmo6xqUynEnlVAOpgudgOBspQMXqiVRpki3H6Iau0AkU+jYLgrBSIa2nE1CkKDhTg9IjVoLpnNcT4cnSFnwKmJ/CpIftl2jJLA47NMMikqEuLlclHxZspaUOACQQ5OwcWgsWCV1xClkhFXyQ2+yvFpVRMmImISJjBcvewcEMYc/HWN2znR8mWS09HUkry3AcQyNJWhjQTJxJJF/CeR/eHc0L4haVg7wVoqjxidlGpEUy7NHgbLs3SqCsqqZ4xCweppwoNASgpaLi2hJN4dQS8YZfxuOTuh6zySA6rARCMn8em/x0MjnfsrtfSGUoKG0czJjnil+RshkWRUWylnCZLSrVxHoPFy/JiUjm5I8ZAtVLGjRoe1TBsEk17i8cn50dFwCUV38aL5WDwCZWJfxobjyfYLxWFyq0Q7mnsXLFQUieFQzmmA40jcSxtF8faAPKtsYGSoFmwnC94vlSYLTFXEGGoqZC5KmAWGB/Kfwq7RafGVpkcbVHz3htYqhrHmC8lRTMSCzhiF+xBEaci+RaMdtS/Z9EUNQkS0gF0sGfViAQ/WM0El+KNqd9ha5YIuAYaDF6A50opuiaUEbEZh73gWt3Zai3o2kYwoBllJPRwPQ3ic2g44WwLEsfyhwqAnla2x+LBbK4ri+YxKSbX1tGZ+TK9G3+kiBzONagJJTN9QP2gX5OS9ewn4kE6aD8J41nAgzPGmzxf8AVTj2In4keloueG8SU85glbKP4VWMa8XlQm69mHJ42SG30NSRD7EEM0AxO9F9Fc4lo/CSNo5P8jjbxuaXRq8fJUtsR8MYkyvgne6fPeEfx3kcXwfRo8rEq5Ie1UduqOaU2TOIMcKcZJ7O3J6QWKrrCd3oFqwqVViHwy0toriiaXW+kNWf6JwGVLUud4NZUKnFB8usa14OOfYn4gyVWA2jVDJyFPHRMJbwfFPoCTXQNU0hVaBcHXZLpHLvtf4UJArJYDJDTxoSNELB6b+cOwyV8RGeOuSLF9ldeJ9CnMRnknIefNJ94qUfypkxNyiWOuxXL4RtlJPRXKAbS0aoY/bKviOMkHvE50bFDQBNxItsIDJkbX2TgLJ9Zre/nGZt10accNihU1WcZQVXIKU31haxqWkPyOMV9GazMlPiQpJNvEkj6iLeNrTKbU9oGpq8sHF4GWLf4gNBgxIi7+xHvFLHrZXE6ZwJiC1yTmdgfCTctv2jT4lqPBnN8qEeVotIMbUY7IaqWFAgxU0pKmRFVn4LknJmJ0e8cj+hniyxnF6s1rybjTGU+Ov6MpQDM7dI4spNrZ10yKZMa505wKh9h82aGtawiLFW0C22zaRiZBF94GVvsOh9h+KWfTvCJuSbfoksY2TiKdzDVk4y/wBCHFkhxJLfqIb/AFKspwsmp8WTtMPe8bcebXYt4mvQcjEVHQhXeG/Kq7EuCMVNSlSFJmIsoEKCrgg6vzgo5VVspQOQYFVHDq9cgKeVNPhOgbMCjuLjsIblmp4ucX12KxY/jy8X7Lbj1crwl/CpJSehHOM0pJu79HTxVxr9iUzvzb35w6KqK9kfWwWrqjsLecKyzvTKhGN7F06cVBiYVFJvs142q10E4TVmTMStOqSC8C4vnok4RncTquF4vJq5YJAJOqVeL6xtjkjPRxsuCWGVpEdTwtTKJ/pIPTKB9GhjggFmyLpg8nhWlQf/AI8v3+kKeKPtFvPkf/cx1TSUJYIGUDYWA7RUYJO0Byb7DpdSklnv1tDU9i6N1wZQFUpcGBktFrsSpqn8J1EZMXkRk3D2hjVbOffHY6iMU4y6Ohy9EdROcWgFFjIMEUfSGRTSGQmYQi+78oknobdhcuaQNdIQ4tlKaZuK++sV8bC2lYVLrzzgYRatfYp6CpM4MesPUb7I7om+95bhUDJ6oWojOlqlks4I6kNF836FtIr+O4VIXPlrKSVyjmsWT/tB53v3jVjyT419gyw3Tl6PVMwsc9ybjkO8aY248Rt7tdCeon5dNOR18hDY6VItVJb7AE1AVrboYVku7QUU4y0T08txa7aQtxb2P3VNnl2sSAC5bpFqKlG/aFq0/wD8CqCrIAYnfSEvSv2M1J/ZcsE4tUMqZocbHdusNh5FaZjz+IntFlOOydzDpZoIxLxcnZInEZK9Fh/OC+SD9i5YpL0ZXUIGsxNuah9YFzivZXCT9Ea8cloAzTEkebxHnjHtl/DN9Ilk4lKmj+msHo94ZDLCf9r2BKEoP8kJqlGWa/MiMHxrHnc37HJ8onD5oqpbN4hzFo6DjhkumZo55NW2qIP9UnpuqWrt1gHgxvo0f1rX4omRxGGZVvOBfiNLQ7D5MXuQwpsXCtCLdRGfJ48kujZ88PTDBiNresKeJ2Pjwq0zIqLubenrFcPokpxSps2VX/rvEjjTeylJJbJP9XYB9OhglitaAbTfRBMxi8EsCoB5lpBtLiqyQBZOp/zC3hjHoJK5aTC11YOt9IuC2EtdGZ010kBBII5tGvHLaaQMhTMpidez301vDeEntEkrVGDT3uHeCilV+gpONKjNOGZgbbPCMiXaQWNr2TqkAkK+sDaemMn06PUss5tucJlKNWVSilQ0mVCUC/zQhxi5aArejb72D4je0JmnYSWqN/iJIcGFTv2A01qiBcy+0Cmu6B60KcRq9RaNeKC7H4lbsbcApnGciYhB+GD4lGySBqH53EaccH8loR/IuCjT7LtxAbBQ/CWPO3OA/kscnFTj6Zy8P/k5vLnJU7j0h89bM0eHRqilOqgL8h9YCU/oKMYtGf8AS5KtUJf/AI/SLllnFaGqEbE1dwzL1S6DsRv22hkfLku9lzw6uPYsn4ZPl/LMCk6Mf3h6zY2tovjlx7sHTPnhvADs8F8eJlPysqNDic0XKNIJYIPoF+Xka2bpxXNZQYnnE+Cug5eXyjxWiWTiCSQSRvaBeOlReLN9vsdSKpBUDnb/ANRkcJU7NqypLQwlVIeynGmrQLi6qg1ktBSasAiwL87w7AnHfv7+im21f0ST1BQswOjuR7Rsioz/ABQMbWwCZLU/zuLDWBUEaItLaNiw8y8ZFBrplKbTs2lztiW5eXKFzcnaXY9y10HJ0dMZJAPvexfiE1RtvvDYxKrYTKwtDA/eJgUdRlSoexETJlhXQmstvoNlcNg/LVpD7KQof+UL5437FyzZovas2k8Opf8AqVmVrMhL+5g+WNkWaduoklPQ4eJjArmkXOYgAtrBSyRhuicfJcbei4orZUuR8RGUSkpJYWACdQ20bMcoyjyXs5s4yU6l2L+HJpn0xmKJ/qrUb8thAJKeOUGDbuzkcrGqj8SEkdPDGqWOAlZBrhuPMr+pmSmzlTaHZxGafjLtDY5UtNDsViFgM56gxjcXdDlJWD1I/wBxt7xXF3aDb3YNM0+VrdvSDVrdk56ogRK5XGv722hvNdi1T9EsihRlByEW0B+loJSkLaRiZhMpQYix9e9ob8ji+xXxq7YlrOG0M90H+bbQ95qCrViedh65dgQryhsGpi7cXoG+8FJ5GGfGvQ2OX/bD0Yiotfv9LQqcElo3Yc3VpdjGjrvzOee0Kvj0bMcuatDY1Y0SOWn7QUp2vxG49sORPSAPCCYGM1TJLFyv6I3T0B9YROV9lqLi19BMhBIDFusYaL5L2eqgQzMX1u1xAr9kST2gYYuhKjnQpJ/3At2O8R+PJr8WKc62wk4zKa622Dlr94UvGm6pElKN/wCQesxDMgiW5dmygqtu7Q7Hhalcg4yUdyA8HoZsxZKBcC7vbzhuRRaqhmTyMcIjDi6vFNRy6QEqUtRK1MwYnMwe+8OwJTaS9HHzZFObnXZceA1j7jL6lXuTDoJJOjPRy+RONwUS1Ks6VApIPaHTq7ZlS1TJpc1RGVcksfyKSoehAMDL/wCyYapsmp6uWg5ApSD+VY35RmljlLbGR4xfYbJIUrKcwLbXtzbeKcX6DWTVDamwwK0XyYNz7wmTi1aaG0SHh6Y1h7fSDcW1pAN7A6nDJo/CWdmvEU+LCaTYtqZJQ7rUDv08oNNv0AooBlT7ZSsuwbv0eGt7uiLinZFPp1C+Z30tD8cn6JOCb5IXVOGlY68x+rxqhJJ/6M8krE02jUk83fppBxx2rKcqNEVawd+sDLEOx+RLH0MpOKjkQYyyxM6EP5CFJNbLFhtVnDAuT7DmYxzUo6N8JqW0xghNwycwB/hhPYyf6Fs3GlypmSZlTyYsG5gnWHPxrjcWYZZ1CXGVDGViQVbUH6esZ/iafRoWS42janrEdRfz9jaAljZb63sLmYghsrBW5cbQmOOVlRw3RBLxZSFOFbbQ6FpdjOMZLixth2OTVpmrQEkJZ0qtmtdpg0LPsYZh/B3I53mxinUTm3F+M/ep+dLhOiUnVNrj1jo4MbhHfbOe+0rOm8JzlS6WS3I/W31jh+R5kseeVG/401RytWJTEk5ZiS9yQG7R6NQi1s4/FHhjM23ynX8N/WBeGAaJ0YyRZctzuxf0gJYL/tL/AB9k0iehZJStaTa1yfXUdojTitoJypFhl4rNlKS6lZWG5VqLMTr3YxmeFS/tLU2ttljouIp+spctad0KFx5bgxUtPToO7ronTxsM+SdKyXbQv/aSWMUovvTKc6ZmdP8AjPlAWCzZkJSW/tUX7wcavsJS10L1YZLUjOJJS53QXBHYfSBjyS0TlESTqMBWYaDZ79wY0RlrZOjEyU4YlIJ0cbDyvD+UEVr0CTpS7lISo7BreTavDMUotd9gzarYsqMPKnMyWzufCfqItz0mxcY3tC+fhNiUk7WLA3gW+OivyvYKiZMkKCtOlw8LcYzVDcWeUJWi34Lj/wAQAWBGoPXS8YMuB43dnVx+TGfZa5Rp5kvLNQmY7hlBiO+oheLLKP8AdoblgsjdsTr4Ip1P93qFyl7Z/Ek9C3iaNMfJg9NpmV+NKNuLKfi6KimWqXNy5kkBwXfcEHcQ5Ysc1aYiXkZofi0QSsUXYPvteB+CCZX9fkX0WjAsRDiwtoTGPJjUXYUvJnklx6McWcS5UmQhgXGYi1lA6Nvo8NwYXNW+hM5UUWSb+TtG5/sCO7Z2vDABIlJGyE/R48h5EnLLJ0dFaVs5BNwpY5GPYyyK6s46bTJF3CLlKku7wNpPoGUn7DqbBjMBUFBCi1mtfT1hU8nD9kTkYmcPL5gKBYt7PFvKohWnKqCKRKpbhRyqFjuFWAcvAP8AK2hsJS5dktFWp+JkQQlYsASMqubK2MVKNrk/8A1u1oY1ElM9CwRlnNcqJSS9gFJFhpAY5uL/AENTjt+ytGom08zxJylmN9fCwvGio5IvYrk6cS34VxxMmBMuYkqy7hQSWAA+XLeE5MbitMtZNfkD4jiozOZZe9gb/QCAjidUmT5IgyMQlls4L7bH1jVc0lRSyRb2jK60E2mXOgJfzDnR4KLV21sHkHKWcuuYc7NAaviwosAlykrs2n1MMjlSqtgtJsxX0ROYEZg21/aAhk5JMZqqKvU0a5RzJLefhPcGHNKUbfsBWmT0OOzEHMfENNx7iM0/GhJUkaMfkzg97HcnG1LDpe3JTwiXjJa/8mqPn2/7RLi88zFpJcskJDhofhh8apIT5eVZpJ/RrJoQb2toxb3i5ya0ZlboNMj4QckEC6SRlUO+8AnGeqGu4/oR1SyolRLvz1jRFJKkIdt2wvh6mMyciX+dQHYXVCPJyfHic/ofgX5HZJxCQANAGHkNI8i7b2dFqTdR9nOkydUqski2W2mvpHrZHHjG7sr00gPd72JO0aI7VimknompK8izuBp20injTLSrslpcTWFKVmLqDHryAiSxopaZpVV6pjP+Hnr4tX9IpQoJyZBUy0FSch1Dszsf2MXG1plLWx3S1pWkBajnFgvU9AvmHeM81sZ8jfYVNPxAZMwDNlsrX+5J3gItp2ui3T7FM2iS1zlWAdH+ZJYudn25w+OT/gBbCZUvNJKlTlFiwSpJBcD1brF2lKiOlsEXRKAcuQ1yku39sN5+kLi0yCcglIZaVC9srENzDxd72gmZCpyGIV4dcr/pEdW2RSpDzCuJMtpstx0AflASglKwozSGRx6Qdyk7uLdIVGPFBqcSeaJc0HxJUW0sREXKD0SWxFV4ADdISOiefKJ8z9g1Yrm4ZMQfCx6aRfzQfYaMy/D8415wLnfQahfYzpKJKkkhQAF9Q0Kc5J00EpRtUV+vrytTE+FOgjVHGooVOfJ/oXA9IIE6H9mGFuFz1I08KCeZPjI7ZfeOL/L5HxUE/wDJuwR1suFZHEj9I18bpgnE32X1aVvTlM1Lvr8NTbuNLx66NLs48oyaOX4tSrlTFy5gCFoUykasdg+8Oj+hbhXYvlhjreDRGFSybeIEnozdYGVAM1zFKjm9xfpFbekFRqhR+bsLdbXgl9E/QSJhPhSS5NwBFOKS2Cn7HClBYSkvnRcefMQjhTYTa1YvqjmJKyMyt9i7DTlBwSX+ALpBeG13w7E6dCfms46WiskHLoKParomXLmzioobJzKiM2zhMWmlplKN7IJeCry5lSkl3IIcKDalt4ueWtBNNISVVApJulQvrDE1LaIpqgc5hu8FKLZdJkqauzFI0b/MBRXElkzRsAW2Fn5mKlsjtDCixebLTZRAOyrgwuUU+y49BNTxUooAyJKty7j02MAsFsPkRf68lSSDL87v3if09O7ChOn2LJ9SGKZdhyD+8NjC3b7JPi3oGUnwBtXhgC+zFPLUo5EglSiAPMmBk0lbGQi5dI7/AIXhQp6eXJH/ANaWP/LVR9SY4nkf9RSs2xTWqoAr0Xjl8UnodF6OwTEuI9U1o5iKrxbwPTVoBmJKVh2mIABvzDXiKTXROKZQKz7GpaS8utUAxsuWk3/DcEMIGXkqKtlrHZWK77PKuVdGWa5Zk27sraMz/kMP/doj8d0S4jwMmTQzJ1Q5qApJGVXhQi2ZxvrrF4/PjkyOEUMfjvjbKVKp8zAGxdu0dCTpGSSSdWSUtKpKg766j6wPKL6I0l2OKejOZSlqITZIt7+UIbj0uwXbaIcVonfVJKXuLWVdoLFMumhVJIBKSH0GvOHJfRcdW0O6eqEk5BdJu4bb99O0KkuXXYMHXZLT4gFqLLMu4+a4L8rwt43WxjnH7JqiYVDOFHIAHBCb+8Rtgya79CeorpS/mYF+WwtD4OaVortaF06hSpTIUm/yhr+TRfKtkjfsHm4fMSflDjkYvlFhtG0oLZjd9QdR0i6AbrohlL8ouUdheiJcwu4/aIo32WtGPiG9zEIZWtyA2lvPrELOl/ZTwspSxWTUshP/AEn/ABHdXkPd4y55X+KGwddHS6kWaOfNKmkaYtiKvEcrI+Kr2x0ZP6OsSAWvHpcf9tHOmRVioqT9BQViGqmkmOPmyOUmvo1RVAKh0jDNDU7I1ygoEEAg2IOh84tynybTJVHL+I/s9moWqbTKSqX83wyWUnchOy/aO543npx4zW/syZcL7iUipmqBYJIHJiDbVwY3w472ZJQuIxGIJI8WpYO7t25wtQaZfFOPF9+n9AeMLNikG+rE2huNa2VL7BVSVBDEflPud+8Xr0VHsLpZ63LJHh0e3tC5QSQLX0FBTLdtGcM+l7RU/wC2l0Nl6Y0rq1ASM2V1Dwgc99IBRkuiNNbdCsVEuyJktA5WAH/6TDblWmVa6RJiWESSjMkgNcgK16dYGGSV1RSikzahoRldMx7WSsuH6g7RUp/ltBtP7AqiVMlqUGScwcXt/aDDFUtgU3bAsgVdSS41KbHzg1rsqn6JFpCUhTApBuD80U2npIv46XYtqEuXA10gqrTCssX2fcOffKkJWgmUi6yNB+UEdWhWbJxVJhQXJ0fQnwwhISkMAAABsBoO0YqpDxfU3gJFq0Jq1PSOZn47+xsZPkjoy6sjQD+d47ryNPQn4oiStrlE6D+d45efPPkPhiiALqDyH87xhU32aFBIhNSXIYW/nOLq0y3jVWTSZt9BF8vwv9gVZifPIZgLltx9DBt3d/ZFBC6sw+TUj+vJQvKqxIL+oLwXj5JRbr6AnBPs579o3D0mmUgygplB8qlFQHkTf3jtYMspPZgzRrplSppjhIyi7vblD27Bxb7GEoAoukH1hT1OkSP/AMiQtM4hL7nMf+5o0LcWVxXZ5UzNlJAd1DfcQtaTI9Oz06oOUKZL2u3OI40x04oHNQSGLanaDSEtJGJc8hRAbb3iSQPsYUVYocttoVJaLfdG1ZPcCyWVqGt/iJ10MWGNM0lygHYNYQU2wVBEVUXQCQ5Z4GO2RxSFHxCQxaHsB9nevs1pkyqGWtCRmmutZ5mOblm/lo1wguCHdZXKB0H87xly5XY2GNNgMysLaD0/zC1lf0hssURdVTyeUIzSckyRxx5I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04938"/>
            <a:ext cx="5132294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1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66268"/>
            <a:ext cx="7282419" cy="315989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7348" name="Picture 4" descr="http://ts1.mm.bing.net/th?id=H.4985826880848942&amp;pid=1.9&amp;m=&amp;w=300&amp;h=30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5029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6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in the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CoASsDASIAAhEBAxEB/8QAHAAAAQUBAQEAAAAAAAAAAAAABAABAgMFBgcI/8QASRAAAQQABQIEAwQFCAUNAAAAAQACAxEEBRIhMUFRBhMiYXGBkQcUMqFCsbLB0RUWIyVSYmPhMzRDcnMXJDVEU1R0goOSk8Lw/8QAGgEAAwEBAQEAAAAAAAAAAAAAAQIDBAAFBv/EACgRAAICAgEEAgEEAwAAAAAAAAABAhEDIRIEEzFRIkEUIzJCYVJxgf/aAAwDAQACEQMRAD8A4VsBZQ5AtO3D+ZNRFELTsOG4pW1Gz1BpsdaXjcj7LiVQwaIw0NG2ypxOHa6iRsrjIXE6Oe3ZNyA9xrfhBMYFMAY4BrLA6o+GEaQQAR791UyNrXbOsnm0Q1wZy3bn4IM5Mthi9Lq/Ee4Ud9Ra4CxwFfDTh/RknfoUQzBG9TzyfmgdKVAWHwtW912fyVsrgxwocCijXRNAAIVU+H1glv5pWT5IBMhsEfh6KYkc193eyi9haKd81B96+dvZKvIY+S10vVqlHyXjkhUAG7u7RkOhrAXbH3TrVlH4BpWaSRW/ITwt2JB3HIRHlgyE82Pgpujb5fTUR0RUggMkrXelovuQhS6ZszjI30D8NLREYa5tir2IUXsaLGx9kyYaB2usUD6uNkS6ctaLFEdK5TxQsBqtIPbupyRNFerf3T+QDRS6/wCkN1f5pp8TXoHKpmuK6HPFKqK3AlzbIvkLqObLfOdYB2KLil66b7WhI2F5trdgjISS4Afmua0CrCauPXRvoBt8lVif9Xfq7Hn4LQg0lu4Bvej0VOMbGIpL29J3+SknTOa0ePdCvRvs9APh8Vz577/JedEcrv8AwFKGZCQSN53bfILZ1O8Z5fSL9b/jOpLLG1k8qiRxa6gLroro5mEN/RHTuoNewyWL3vleeerQM+Vz3bN+alNbmBzABvwrjhg5hLRsDadkTqoj4/BcjmgYNJdp6gWVZQFClY2J/mEmuwNIh0TqbpAvjdNYrQMWNrbnsVAQnWXUOEecOSG2fUE7YBzvuUHLQpiYtr2uboO91ug5I5Q83Ib9gt3GwF7SYqBA2JQnlA76lyYKOeLCRZJsC6VpeCKBGohXt0tfVXv1VoYwHVpBPdMMgNlsbekEk3YCTzpJDh8EY/SBr2+iBlvzLJuzdFFBJMa7URwBSta0AUTdqOHjk68dDStLQ11E8LrAwvBxgNLgK7FHxChvf1QsIqKMe1lXtI2BVMcVJ7ISk7LnNF6ueiHe02dJApXPeCNuh2VbSdZLvkq5saitCpg00TXAkGq5FIF4aJHCiSD8lruY5xeXA8WEFHB63at77lYL2WxlEbWlmqqceKKukYWi9+NgrBEGhrO24VmgusOHHVM3SKNWBsLi6nKx1taTdlWvio6tJsfmmd0bRJ7IKRSjPmmuUONgdk8crTLVblWYpmlpttfuVcRZFE+d24Y0u2HQbqkZWFIPETiG87FRfCXOB5HX2WdD4jy4ta52ILb5aWnZEN8RZWWEtn2B3Og0qcZ+hO5B/Zc5gc/TRsDewrW4VpIIJ+aAf4jyoel0776kRlR/nTlLHf6WVw/4adKfoWWSHs1Gw6XAbXe6vbEGvFAUufxHi/Kg4aDP7kR/5pmeM8rBBP3j/wCMfxTdub+iP5GNPcjqmMAcADx0KWJh86FzPY39Fy2J8c5fpAwzJg4tcNToxsaOna+9IafxyNbQInaHsbrto9J0nUB3BNJezP0H8rF/kcc5uknqu58CN8zJnGgKmd+oLhgQ4X3XSeHM/wAPlOXOw0sMj3GQvttVRA/gr5k3CkZOnaWVS+jumtaWgA1t1RkTBQA4rsuNHjLCj/qsx3/thXx+O8NGb+4Sn/1B/BYuzP0b5ZY1pnXhlNNE12pRN2DvvsuUd4/gJP8AV8tH/EH8FF3j2HVbcvkrsZR/Bd2cnoRZYnYsaLo9Ei07UDyuNPj6Mbty519T5n+Sb/lB2oZfv7yf5IrDP0K8qO5IOw5AVrWANFUSuAi8ezYnFRYeLL2h0kjWD1nqaXoehrA4g2pZYShVidxS8AU7DdEX8kIYBf4PyWoQDyN+6r0tPdTsrGZwbHE0/VbuxRUbRK3VRCGjaZHB4/CjmNAZ8lYZMbSGtp+7T0pKONpuhzVWOE51abYDzuCpidscdyljTdAk1a4NlR1R3YsX0SeBqG/IV8eiUGRtEEdDYKq0OLr99lzYAjzdDg2ieyviIcPVY60hntGoEchEQObo3FG+fdLHI0TlHZaWXQDj8FeIA7gqDQDRdVDrdoouYwWTt2XZMrkhVFlEzC1nx2KCdEdRrnotAtLhu4b8JCDUdgOeqimXiqQNFhzpGsi632U2wU08k2jTEWt369EmxkjYbot2FMD8q/moxxgXdUjXxFg3aVWAGmqPZC2OpX4Bn4NshO23VA5plxGVYtmGjc+V0RaxoHJK3A0VfA6+6g2idk0ZNOwcrVHk8/h/N4YnSSZfM1jd3GuFNnh3OjHbcBPodvVcr1hpb+B1G/1KTz2Bpa/y5ejH+Mr8nkZ8P5y3b7hPt0IVGJynMcPX3jATNvghnK9f8sSu3JFb/FWNaWuArbsiurl6C+mj7PDvu8j2mm+obFvUIZ8crHaSwgr2DN/C2CzGV08Rdhpz+J0QFP8AiFyub+CMcLlwOIGILRWh4on4dFpx9TF+THm6N1cTjo8LiZInzRxksiFv9govlDm1W6Lxr8XgnPwuLgfBKBRaRVhZ4qxR6dVpVvbMUmofGL/3YdgoXzPEcbbcd9+AisTg5MM5rXFp1CwQhcNiJMM7VEQCRW4tdNkPhrMfExbixKxkGssc8n8FUdm/NZ8knF8m9G3G0o0AMy3D+Q0yYkNeRfSkHNDEz0sk1O+C9k8P+EMpygCQROnxLf8AazUa+A4C2DhsE439ygvoTE3+Cw/lpP2Uc39HhOFy7EzTNaMJiXg9GRnddA3w7moYHQ5HK2+PMABXsLrYWeW0DavZM4B/YmrpJLqnL6FWRnismR53gWTYnE5afJY0l4oUAgMPkePx+LliwGEkcY2hzmO2c0Hjle7SQxvhkjkbqa8aXAjYhDxZNg4cQ3GQxhszYRF5lkksHQ90Y9W19Hc/7PLPDPhHNcP4hwOIx2EdHBHLrc51dNx+dL02QVtXVEvBokixfNKiQkVfHuo5c0sjtlIaB3nuFU478gK2U0bICHc8k3sPkppmiJxcTCG6BsKrYopjnNaGvdfwQeHY5g/DbuD7IvSNHHq4NLWURc06jpG3v0XP+MIy3A4YjhshH1H+S3omnU0CwOqxvFzS7LePwSNN/UJ8f70LP9rC/DZMmSw0NxYO/uVqN9bTW1Gr7rE8IyXlYBO7ZHNr6Fb7A3SWsoi7s91PLqbHg7ihnMJAoC/ZTjiIG/BSw5Lra4XR5KM2AAr5BZ2wg/kOuuBfxV51ULIICU0ukDTRNqbXB1ey4dKiUbXOALjaua4NSYNulKLtnCq2XPSFe2TMlkeyvw5GppNcoYXy2jaua00CCNud0ExZJUGY98T6MbNAqqWaGhzulq4jVtZoe6dsG9geyZyt2JBKCoqLD7pi1jXAGzWyKDfSWluyrMFnb6FchlIjQIoAWU3kyHcfNERwaacK26K5tuGzbpERzrwCCG9976K0x6xxv3Vr2lrARSix4J9+yNi8m9kAw0GCiRzso+R0okjdFsjOrdpv3TyucCBpAAG6daF7jvRznivJo8xyTFRmFr52xExOIBcHDfb41S8RILXeoEH3X0k5gkiB4I/NeOfaNkjcrzb7zDobBiiXBgdu136W3a91v6XJ/FmHq8fNc15RzEZtev8A2Uj+oZua+8n9lq8fisVfVe1/ZJCJPD09bn7yf2WpOudYxccqjbOu06tmmh3VzIdQaNNEd+qIjg0iiCi42tAHC8a7EnlrwCfdqabpBvhcJiGtoDawVryN1CgOdrCEZhX6rO9HqubBDL9tkGxNDaI5KZ0TmtIH4aRPli9+b4U7aBpPJRsHcM1zKBJBA7Kh8DXbiwtF7fTtZo8FNFARqcRt+tdZVZKVmDioC0Vz0Q33UnckgroH4dhdbq25tCPw4Lid11mqGfR5CM9wkRcyVztY2dpaeVL+cmAA2bN7nT/mgsRkwxOPlmMgZE471yTX8VcfD+DDaEslkclw/gvUrEjV+o2WjxTh2Oc5sczr6Ej+KDzfPoswwUmHED2lxBDi4bUUVH4WwzyHNnlLeoFIfMPDMkOHficNO17IwXOa8UaCaPavQGslbM7Lc1lwEZjjaCC7VZPstYeL52t2wsV+5K5cmyunyrw7JjYm4rGSeVG9upjWj1OHf2T5I418pIXG5S+MSv8AnZmBJ8uKEE/3Cf3omLOs/l3jw5v2hK2Muy3D4ED7vHZJ9T3bk/Na0XrcNFLJLLj/AIxNUcUl5ZlZJiM1meRmUBaHO2c5tHhdCxl7EBRaGAgOdSvjLeWqEpbvwFukIMc2iABe3PCZzHAkVZHVWsIJIuiFZsRZHwSeSfJora2qaRupaTy0Ejt2U2C3aieqva0afSusRyoHY3fdvJ3U2Eg0CrNJ1kNNnoE7YXFpI+ZXCOSG0E72aUg01dqbh6dIcG1ybS8pxF6w7boEboTkTdoLGBrS1wG7u6iBp/CSSedkzgWtAI3KZodd/kjyBWi5gDq1fNXR4Vrd21uoRgFu3JVrH1weu5RRKTf0SMY1Gzv0UXxB534RDBsfdWQwPllEbBZcaCpBNuiLnWzCzjM4sAMNhgA/GYmQR4eIfpHqT/dA3JXJ/axgYnZNh8U4AyQzhodXIcDY/ILpW+EcXhfHGMznMsU2eMAtwTL3a0irI6VuPzWd9q7oWeE5GyGnyTMEQ7uBv9VrZGHCaQFkUo6PG5pGubG1g/CNyvW/sVzGJ2CxeWudU7ZPOaP7TaAP0ofVeS4WO3Ank8Wut+zrEuwXi7LpGaiJZvLcB1DvT++0/UxUsbiGcG8bkz39sTnEE8KxsArTwEQxg08qegLyFjPJeVg7WUNJUmRh3QhEaQaSLd1TtCObBZIhRsKvSaFi0Y4XsFF7AT8EjgMp+wB7S4cBPIwNhv6IwxWOFF0RPwHdLxZRZUZhi1fFQMO59JWg9umtQ2tLUz3+inRVZWeCAOBraq5RTGagOPmsU5phgCNZO3Yq7C5zhIhRe/6L0njl6Po1JezZYZY3gNJDewGyJcDLgp2Ft62OA+hQWCx2HxzSYn2QeDsVozStw+DlkPEbHE37BJTToZyVHmeFhM+JihBoveG/Ur06FvlYZkLSQxgDR8l5rl+IGGx8GIcLDJA4gfFemxN8xoeD6XCwr9Vdoh0zik2MxxcSKsIvDCmChX7lTpo6elcKcbqoC/ksbpGlztFk7dRGmtSuw5LDpO57oORzy8AGh7onDn1Hc18Uj2xXL4hZeA4AA78qd0qywOIIFBSMhb6QLN8IUR5FgprgBfyKuGm6vb4odr3PcAAAiY2W4Vx7IUJKXstaGNLb5VmoNYRde/RViNobtyD2TkEekiwVxJtMaUMa0uPXqVZCQ2MNbdAKUzQYhtsOAVKNja1Fuk11XAclxKnB7iQTR6KcTfVR3V1MJBr6J2saH3fXuuF56LY2AbbbqboDdg7dlEDjjZXkmrugOVREG2VOtopAYXxbhMH4pw2TxRHEzSscZXMdtAALF+5r80fjcTDg8JJicS8MhhYXveegC5jwf4eMWYYrxFMwQS5g1xbhdP8AomlwIs9yBZ+K14qj8vQskpRpnWzyPxMjpn3bj9F5D9qmNxGNz6DL/LcyHDMtt/pvdyfhtXyK9eY2mEELyHx4TP42ns7QxRtH/tv95VsW5Wx8UVdeji3YKSM2QXN33ql2v2YZO/MPEuFdpJjwzhNIQaoDj86XOZhKC9sDept37l6/9jEDGZNjpNA8x04aXdSA3YfmUvUTfGgdTLt420ehtbspAJgNlOlmxwPFYgEiE6daljtCkNPVLSN1IhKkrwo4gGpOGynSZ3CR4qRxTIwPFFU+U0bWUTRS0+yxyxNsdSaPkK04JTBSAXtnuKy7D4iXDyCSJxa4LeZ4hZLg34fFRkmRpadPXblc8AntoIoKbimaIzaQONnEFdvl3iCIZfh2HU57GAOHuNlw0rtMpRGHcSywaIPRHLjU4kcGSpuJ6DDnEE3DtJ7ORkeOwzW35jb+K4GHGHiRorqQiWT+YdEZDgsUsNG/lFo7aXMcK5wqZvHFhWQY3DE+iVv1XDsic78WxukQwtZQp1+ym8SCkqo7+PFx6hTg4HblFsLHSBzSCetFeeh7gPSSPc9UTDip4CHse4Eb7FJwEeK/DO8ZWok+kfrV7SenPdcTDnWMcC4ScdwjsHn0oeRiAS3uOiXgyUsEzpwXebsrfNc0Dc7muViszvCf9pR7FFYfMMNLqcJ279yl4sk4yXlGq1xJsusHopulotrffe1mQzN80U8OaPdFCVr3nSdx3KFE2qYbyQ4bDqFMOa5oo7/qVDXgMaCRYHdSY8carKFE7YS09BufZWh+kUdz2VUZ9INcIHP8wOAwPmxN83FSuEWGi6vkPA+HU+wVIpvwT5W6AscP5cztmVR2cBg3NmxvZ7+WRf8A2PyXT0a36LL8P5WMpwDYXSCSdxMk8p5kkdu4/wD7otYWW0eVfkvAs8ivQ4Ddl5F9o8bcD4ixWJjPmOlYx72/2dq/cF60bAog+1Lw/wC0/DYrDeKZ5JHO8jGBskYvagA2vkQtOGrKYZU7MDBap8Q6R/e17l9jlHJcdX/eR+yF4hl3pYfiva/sZd/U2P8A/ED9lJl3Mp16rpz0Sk4CYEKVgqsMV7PAscBPSSS2QxiipNSdJHtI6xqTEKSRSTxWg2VlRpTKZY5YtjHx/am2+qgArmAcnhame7Bsdo1BRLSCrYyKNKeztiN1Oy12ZuIFSH3CvwoIis9Sq8aKlHwRENNjaD1CpJ/FGbFrNJku6mz0EPBIPRMGiiQpEA8cqTNqkacE4lYLIDuoVjSde6xXFzHWDuOyNwWLtwbMSRxajLH9odZPZpBxJ2GysD3VsFIQ7A8gjlSbhy79FRodTJMOlvAUmmzQukm4cmuys+7Fm4NDmkrG5kJGu08fRXMd6hdg0pwR6qLrRQw0XJ5KQ7uJFIl0i2uO/Yqcc0oNsc8j4q1mGYCKa3b3RGhn9kJWB5UDNmxAJuR+/S0RFiJ43BzZHh3e0+htcJU0bgmr6pXE7nFm/lOamRrm4qVoIOxO2yfJn/yzmTs6eCcJDqiwAP6XR8nz4HsuNzR78TNHlmHdT5hqmcP0I+vzPC7bJ8YxuHiwrWhnlNDWAcUEyXBf2zzupgrcoG+2S3b8K1riXbH09kFE/VRKv8wiuEYpvZ50pBLiSNlwX2t5S/GZLDjomXJg3kvrnQ7Y/Q0u1bMOv5KnGxx43CTYeQWyaMsdfYilpg6djY5uMkeAYI02vmvZ/sdNZPjf+O39leMBv3bEvhdzG9zD8jS9e+yKYDKscL/2zf2VRpc02bevd4T0sP8AdTD1nx4qN8jo2vBeytQ7K0Se63Y4pq0eE9eQzzE4ehBJ7qQkVgBYf7qQeg/MUhJ7rqOC9QS1BC+b7pOnDWkk7DlEAQaKb5rnjnbm4mQONsLTpaO6zpc8xZkcQ8NF8Bebm6rHF1Rth0eSR85BSBoeygCla0NG9SL4zRtqnqcAT14VTXgbqYffCRodTB8YCHMLjdq7Df0kTW9tlXjDqa0mrBVuFLRAKG55TP8AaTjL9VlrPTt0UzeqyOigHgjc7qVjvspNGjkQey+FKNgJCkwgg9imaRqGy6nQeZrYHF00QyHcbBabJBVg7HsuZc4WCOURFmMkQogOpRli3odZDo2EF1lO+RvDgsOPNJXuprWtU2ZmLqZm4PQpHiYeR0MUgLbAUw7Vv9FjRZrEdqcL9kbBjY3kNBJJ9kvbYGzSDq23UmvA3vlAuxLYnes1ZoKnHTOEQLXVv0XLE2LZpvkB2QuMxjMHhpJ5T6WC67nsma/U1p7hYuOlOPxwjbvhcM71Ho+Tt8kY4W3sbnS0aWQNcYpsVP8A6zO63/3R0b8AFuYebRO14J9JuliZY+5XMHUXv0Wk22k+obe6GTE5SsDaSo6rCZlh5pTC15DgL3R7Ztq6Lz9srW4pzjKGjuCtFuaSYOPX5rntvjlFYmvBiydMv4s6TLscJ5J4jI10kbyKDa26I8P4+K4DCZ4MPipcQ2NpdJ0tbWEz52IY2QBjbPBVFjkLl6eV3HweU5j/ANK4s/48n7RXqH2Tv05Zjh/jN/ZXlmMlvHYw0LMr/wBorsfAmYyw5RmTWv0lz2AHrwVScWaOog8mPij1DLXluZYzU4bnbfdawlXmmGxkkb9YeS6+bXTRZ1bGucQCRuqYMyhHi0YOp6aVprZ0wlUhN7rmhnTTw61YM3b1cFpWaLMzwTX0dF5yfzu5WCzNGu6qRzJnAItP3Ii9qfo2ziABZKCzDGF2HeIzW26yZc0aQQXt+qBxWO1s0xu26lZc2WT1HwXw4HyTYvOc+YBpF78oKTGyazv16BCyYinWHUe6FdiNzblieO/J7UaPJQVIKAVjeKXpUeYpDtF9U4NJN2vgqJdvshQ3MWJNx2O6lhDcdb1ahLvGQnwjqDqC6viDl87CnD2tIbeyfUkXJKLcxaj06dlIBV6xwnDgjR3MsF7KJFuSBCk0rmgqZONoBvZWMYC7jlVjkpp8SIGauTw0d0vGw9ythbQQKFK9jnaKquyFwpkfgnYiV7WUCQK6KMc7pI2OBqxuEFEbuWHiaR9eZ+jtyrsTjGvDWBwIFG1lk2Bvx7pOe1oJPHVMoncjQxeamODRGf6Z/pj7C+vyVgdFhMFFBC4OsWT3PUrCYHSy+e7a/wAAPQIrWSN0a1Qqduw2LFvjfbTzyjXY4GM28kkLEa4g7q0zt8vy/K9f9tGKGlIKM5P6R2V7cVcBYZNyKohZmsbkWPY9FE4v8I2DTyujEZzDw+jsVoYOVpjFkij3WK2S2h3cJ2P9VGUAIxjs6U9GLM//AJ1P7yO/Wuj8IyBsOKaTy5p/Irl5TU0n+8f1re8KvaGTlx6t2+qWSEjk1TOrdKGNLutcKsYweYRI6Qt6aUM6YEW7cdkxnjI2aAljFDOYcMwawVCHg+5RQzqwCYmg8WsRr2h34lY17N7JIVEhXxNtuekHaNoKi/OZXXUQFrH1xD9JwTslaXU5zi0+64So+gqXHSkbkg30RcWIc2Foc71dVnXEHBzGuHxNpOmO+6Se9DKSDZcRtygnvJcTaHdiDddFAyC+VLiPzOFaVIH2SSWs81MkCmNXaSSAbGc4aSOqbDyBhN9Ukka0C3yRc2Vt7lOZQ7hJJCkUUmQ10U4cT1SSXBTY5ce6dsrRsXfkkkuo62TbJZOknuhcQ6R8g1/hbwkku+wS3EkcS90Xl6jo5pGwFojaGu1CuaSSXUGEm/JYH2EPPKJJBF+jqGo90kkB29F7t3kdKUw6kklw1j6rUXyhjrJO4SSRXk6xw62jT9VW+DSac+r3pJJFHNsvaQCwOcfomLIxId/Ud0klyObZjyH+lf8A7xR+TzmESkXdhJJAnFuzcGKsf+W0I7HOvdpSSSxLEBjHarDwPalb9/2G5JSST0EduLLzYcVYMQSLDrCSSFAbLYMQRILdtSudiK6pJJGhWyBnFcqBm90kkots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1" y="1702649"/>
            <a:ext cx="9039679" cy="507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1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in the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know that you were ransomed...with the precious blood of Christ, like that of a lamb without blemish or spot" (1 Pet. 1:18-19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"his blood did ransom men for God" (Rev. 5:9).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21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in the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Paul says we have redemption in Christ "through his blood" (Eph. 1:7). </a:t>
            </a:r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000000"/>
                </a:solidFill>
              </a:rPr>
              <a:t>church is purchased or obtained by the blood of Christ (Acts 20:28). </a:t>
            </a:r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"</a:t>
            </a:r>
            <a:r>
              <a:rPr lang="en-US" b="1" dirty="0">
                <a:solidFill>
                  <a:srgbClr val="000000"/>
                </a:solidFill>
              </a:rPr>
              <a:t>You are not your own, you were bought with a price" (1 Cor. 6:19-20</a:t>
            </a:r>
            <a:r>
              <a:rPr lang="en-US" b="1" dirty="0" smtClean="0">
                <a:solidFill>
                  <a:srgbClr val="00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721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in the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https://encrypted-tbn3.gstatic.com/images?q=tbn:ANd9GcQHkplyPnCMOMGAHyOzinspOhgN3WpyN7qrZFAvRBeZa6FlsK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50135"/>
            <a:ext cx="8882743" cy="497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1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in the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45" y="1476137"/>
            <a:ext cx="6937755" cy="522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1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in the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5"/>
          <a:stretch/>
        </p:blipFill>
        <p:spPr bwMode="auto">
          <a:xfrm>
            <a:off x="42615" y="1545710"/>
            <a:ext cx="9100382" cy="522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1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CROSS AS VICTORY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"In all these things we are more than conquerors through him who loved us" (Rom. 8:37). 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"But thanks be to God, who gives us the victory through our Lord Jesus Christ" (1 Cor. 15:57). 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"For whatever is born of God overcomes the world; and this is the victory that overcomes the world, our faith" (1 Jn. 5:4).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CROSS AS VICTORY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VICTORY OVER SIN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VICTORY FROM THE LAW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VICTORY OVER DEATH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VICTORY OVER THE DEVIL AND EVIL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4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</a:t>
            </a:r>
            <a:r>
              <a:rPr lang="en-US" b="1" dirty="0" smtClean="0"/>
              <a:t>LORD’S SUPPER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08" y="1088864"/>
            <a:ext cx="7702092" cy="576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64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66268"/>
            <a:ext cx="7282419" cy="315989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44" name="Picture 4" descr="http://thumbs3.ebaystatic.com/d/l225/m/myhpimO-wO6yrlpGkpdcig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7" b="20887"/>
          <a:stretch/>
        </p:blipFill>
        <p:spPr bwMode="auto">
          <a:xfrm>
            <a:off x="1524000" y="886690"/>
            <a:ext cx="6172200" cy="592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44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66268"/>
            <a:ext cx="7282419" cy="315989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4822" name="Picture 6" descr="https://encrypted-tbn1.gstatic.com/images?q=tbn:ANd9GcQootG9f-NxQ6JOG0UnxHQE5n7Cr0J-M6x1EIRr6ojc6b5greVQQA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0" r="40800" b="16417"/>
          <a:stretch/>
        </p:blipFill>
        <p:spPr bwMode="auto">
          <a:xfrm>
            <a:off x="1174827" y="1219200"/>
            <a:ext cx="6749973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1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6789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3796" name="Picture 4" descr="http://2.bp.blogspot.com/-t7fHVmcWsjw/UaXGTDiwE_I/AAAAAAAABSQ/2tB5oD_5cWc/s1600/bir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6" y="2514600"/>
            <a:ext cx="452437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https://encrypted-tbn3.gstatic.com/images?q=tbn:ANd9GcT3u3p6nB9EceL55AVPkxprMzennSKNkfxEXbeBdsDYCkehR0Spz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9" y="2495870"/>
            <a:ext cx="3261511" cy="382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1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https://encrypted-tbn2.gstatic.com/images?q=tbn:ANd9GcSOauWaL0XGvv_OUqAVgo0AezkfPTzXiT7v_4dc_LtwVBUtHvL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94981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1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42614" y="0"/>
            <a:ext cx="9073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https://encrypted-tbn3.gstatic.com/images?q=tbn:ANd9GcSUYmTygrE-3qVhwbKMmOb9dECyT-ZGDVY4z0Rgb1mt5YsApSk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140017" cy="534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1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1378</Words>
  <Application>Microsoft Office PowerPoint</Application>
  <PresentationFormat>On-screen Show (4:3)</PresentationFormat>
  <Paragraphs>117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Ransom</vt:lpstr>
      <vt:lpstr>Ransom</vt:lpstr>
      <vt:lpstr>Ransom</vt:lpstr>
      <vt:lpstr>Ransom</vt:lpstr>
      <vt:lpstr>Ransom</vt:lpstr>
      <vt:lpstr>Ransom</vt:lpstr>
      <vt:lpstr>Ransom</vt:lpstr>
      <vt:lpstr>MORAL INFLUENCE</vt:lpstr>
      <vt:lpstr>MORAL INFLUENCE</vt:lpstr>
      <vt:lpstr>MORAL INFLUENCE</vt:lpstr>
      <vt:lpstr>MORAL INFLUENCE</vt:lpstr>
      <vt:lpstr>MORAL INFLUENCE</vt:lpstr>
      <vt:lpstr>MORAL INFLUENCE</vt:lpstr>
      <vt:lpstr>GOVERNMENTAL</vt:lpstr>
      <vt:lpstr>GOVERNMENTAL</vt:lpstr>
      <vt:lpstr>GOVERNMENTAL</vt:lpstr>
      <vt:lpstr>GOVERNMENTAL</vt:lpstr>
      <vt:lpstr>GOVERNMENTAL</vt:lpstr>
      <vt:lpstr>Substitution</vt:lpstr>
      <vt:lpstr>Substitution</vt:lpstr>
      <vt:lpstr>Substitution</vt:lpstr>
      <vt:lpstr>Substitution</vt:lpstr>
      <vt:lpstr>Substitution</vt:lpstr>
      <vt:lpstr>Substitution</vt:lpstr>
      <vt:lpstr>Substitution</vt:lpstr>
      <vt:lpstr>Substitution</vt:lpstr>
      <vt:lpstr>Power in the Blood</vt:lpstr>
      <vt:lpstr>Power in the Blood</vt:lpstr>
      <vt:lpstr>Power in the Blood</vt:lpstr>
      <vt:lpstr>Power in the Blood</vt:lpstr>
      <vt:lpstr>Power in the Blood</vt:lpstr>
      <vt:lpstr>Power in the Blood</vt:lpstr>
      <vt:lpstr>Power in the Blood</vt:lpstr>
      <vt:lpstr>Power in the Blood</vt:lpstr>
      <vt:lpstr>Power in the Blood</vt:lpstr>
      <vt:lpstr>Power in the Blood</vt:lpstr>
      <vt:lpstr>Power in the Blood</vt:lpstr>
      <vt:lpstr>Power in the Blood</vt:lpstr>
      <vt:lpstr>Power in the Blood</vt:lpstr>
      <vt:lpstr>Power in the Blood</vt:lpstr>
      <vt:lpstr>THE CROSS AS VICTORY</vt:lpstr>
      <vt:lpstr>THE CROSS AS VICTORY</vt:lpstr>
      <vt:lpstr>THE LORD’S SUPPER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pastorjohn@atlanticbb.net</dc:creator>
  <cp:lastModifiedBy>pastorjohn@atlanticbb.net</cp:lastModifiedBy>
  <cp:revision>29</cp:revision>
  <dcterms:created xsi:type="dcterms:W3CDTF">2014-02-01T20:54:42Z</dcterms:created>
  <dcterms:modified xsi:type="dcterms:W3CDTF">2014-02-02T12:31:03Z</dcterms:modified>
</cp:coreProperties>
</file>