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y="9388475" cx="7102475"/>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459525" x="710225"/>
            <a:ext cy="4224799" cx="5681975"/>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84" name="Shape 84"/>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40" name="Shape 140"/>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46" name="Shape 146"/>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52" name="Shape 152"/>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58" name="Shape 158"/>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64" name="Shape 164"/>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8" name="Shape 168"/>
        <p:cNvGrpSpPr/>
        <p:nvPr/>
      </p:nvGrpSpPr>
      <p:grpSpPr>
        <a:xfrm>
          <a:off y="0" x="0"/>
          <a:ext cy="0" cx="0"/>
          <a:chOff y="0" x="0"/>
          <a:chExt cy="0" cx="0"/>
        </a:xfrm>
      </p:grpSpPr>
      <p:sp>
        <p:nvSpPr>
          <p:cNvPr id="169" name="Shape 169"/>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70" name="Shape 170"/>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4" name="Shape 174"/>
        <p:cNvGrpSpPr/>
        <p:nvPr/>
      </p:nvGrpSpPr>
      <p:grpSpPr>
        <a:xfrm>
          <a:off y="0" x="0"/>
          <a:ext cy="0" cx="0"/>
          <a:chOff y="0" x="0"/>
          <a:chExt cy="0" cx="0"/>
        </a:xfrm>
      </p:grpSpPr>
      <p:sp>
        <p:nvSpPr>
          <p:cNvPr id="175" name="Shape 175"/>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76" name="Shape 176"/>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91" name="Shape 91"/>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98" name="Shape 98"/>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04" name="Shape 104"/>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10" name="Shape 110"/>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16" name="Shape 116"/>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22" name="Shape 122"/>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28" name="Shape 128"/>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txBox="1"/>
          <p:nvPr>
            <p:ph idx="1" type="body"/>
          </p:nvPr>
        </p:nvSpPr>
        <p:spPr>
          <a:xfrm>
            <a:off y="4459525" x="710225"/>
            <a:ext cy="4224799" cx="5681975"/>
          </a:xfrm>
          <a:prstGeom prst="rect">
            <a:avLst/>
          </a:prstGeom>
        </p:spPr>
        <p:txBody>
          <a:bodyPr bIns="91425" rIns="91425" lIns="91425" tIns="91425" anchor="ctr" anchorCtr="0">
            <a:noAutofit/>
          </a:bodyPr>
          <a:lstStyle/>
          <a:p/>
        </p:txBody>
      </p:sp>
      <p:sp>
        <p:nvSpPr>
          <p:cNvPr id="134" name="Shape 134"/>
          <p:cNvSpPr/>
          <p:nvPr>
            <p:ph idx="2" type="sldImg"/>
          </p:nvPr>
        </p:nvSpPr>
        <p:spPr>
          <a:xfrm>
            <a:off y="704125" x="1183975"/>
            <a:ext cy="3520675" cx="4735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 name="Shape 10"/>
        <p:cNvGrpSpPr/>
        <p:nvPr/>
      </p:nvGrpSpPr>
      <p:grpSpPr>
        <a:xfrm>
          <a:off y="0" x="0"/>
          <a:ext cy="0" cx="0"/>
          <a:chOff y="0" x="0"/>
          <a:chExt cy="0" cx="0"/>
        </a:xfrm>
      </p:grpSpPr>
      <p:sp>
        <p:nvSpPr>
          <p:cNvPr id="11" name="Shape 11"/>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12" name="Shape 12"/>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spcBef>
                <a:spcPts val="640"/>
              </a:spcBef>
              <a:buClr>
                <a:srgbClr val="888888"/>
              </a:buClr>
              <a:buFont typeface="Calibri"/>
              <a:buNone/>
              <a:defRPr/>
            </a:lvl1pPr>
            <a:lvl2pPr algn="ctr" rtl="0" marR="0" indent="0" marL="457200">
              <a:spcBef>
                <a:spcPts val="560"/>
              </a:spcBef>
              <a:buClr>
                <a:srgbClr val="888888"/>
              </a:buClr>
              <a:buFont typeface="Calibri"/>
              <a:buNone/>
              <a:defRPr/>
            </a:lvl2pPr>
            <a:lvl3pPr algn="ctr" rtl="0" marR="0" indent="0" marL="914400">
              <a:spcBef>
                <a:spcPts val="480"/>
              </a:spcBef>
              <a:buClr>
                <a:srgbClr val="888888"/>
              </a:buClr>
              <a:buFont typeface="Calibri"/>
              <a:buNone/>
              <a:defRPr/>
            </a:lvl3pPr>
            <a:lvl4pPr algn="ctr" rtl="0" marR="0" indent="0" marL="1371600">
              <a:spcBef>
                <a:spcPts val="400"/>
              </a:spcBef>
              <a:buClr>
                <a:srgbClr val="888888"/>
              </a:buClr>
              <a:buFont typeface="Calibri"/>
              <a:buNone/>
              <a:defRPr/>
            </a:lvl4pPr>
            <a:lvl5pPr algn="ctr" rtl="0" marR="0" indent="0" marL="1828800">
              <a:spcBef>
                <a:spcPts val="400"/>
              </a:spcBef>
              <a:buClr>
                <a:srgbClr val="888888"/>
              </a:buClr>
              <a:buFont typeface="Calibri"/>
              <a:buNone/>
              <a:defRPr/>
            </a:lvl5pPr>
            <a:lvl6pPr algn="ctr" rtl="0" marR="0" indent="0" marL="2286000">
              <a:spcBef>
                <a:spcPts val="400"/>
              </a:spcBef>
              <a:buClr>
                <a:srgbClr val="888888"/>
              </a:buClr>
              <a:buFont typeface="Calibri"/>
              <a:buNone/>
              <a:defRPr/>
            </a:lvl6pPr>
            <a:lvl7pPr algn="ctr" rtl="0" marR="0" indent="0" marL="2743200">
              <a:spcBef>
                <a:spcPts val="400"/>
              </a:spcBef>
              <a:buClr>
                <a:srgbClr val="888888"/>
              </a:buClr>
              <a:buFont typeface="Calibri"/>
              <a:buNone/>
              <a:defRPr/>
            </a:lvl7pPr>
            <a:lvl8pPr algn="ctr" rtl="0" marR="0" indent="0" marL="3200400">
              <a:spcBef>
                <a:spcPts val="400"/>
              </a:spcBef>
              <a:buClr>
                <a:srgbClr val="888888"/>
              </a:buClr>
              <a:buFont typeface="Calibri"/>
              <a:buNone/>
              <a:defRPr/>
            </a:lvl8pPr>
            <a:lvl9pPr algn="ctr" rtl="0" marR="0" indent="0" marL="3657600">
              <a:spcBef>
                <a:spcPts val="400"/>
              </a:spcBef>
              <a:buClr>
                <a:srgbClr val="888888"/>
              </a:buClr>
              <a:buFont typeface="Calibri"/>
              <a:buNone/>
              <a:defRPr/>
            </a:lvl9pPr>
          </a:lstStyle>
          <a:p/>
        </p:txBody>
      </p:sp>
      <p:sp>
        <p:nvSpPr>
          <p:cNvPr id="13" name="Shape 13"/>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14" name="Shape 14"/>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15" name="Shape 15"/>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7" name="Shape 67"/>
        <p:cNvGrpSpPr/>
        <p:nvPr/>
      </p:nvGrpSpPr>
      <p:grpSpPr>
        <a:xfrm>
          <a:off y="0" x="0"/>
          <a:ext cy="0" cx="0"/>
          <a:chOff y="0" x="0"/>
          <a:chExt cy="0" cx="0"/>
        </a:xfrm>
      </p:grpSpPr>
      <p:sp>
        <p:nvSpPr>
          <p:cNvPr id="68" name="Shape 68"/>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69" name="Shape 69"/>
          <p:cNvSpPr txBox="1"/>
          <p:nvPr>
            <p:ph idx="1" type="body"/>
          </p:nvPr>
        </p:nvSpPr>
        <p:spPr>
          <a:xfrm rot="5400000">
            <a:off y="-251618" x="2309018"/>
            <a:ext cy="8229600" cx="4525963"/>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Calibri"/>
              <a:buChar char="•"/>
              <a:defRPr/>
            </a:lvl1pPr>
            <a:lvl2pPr algn="l" rtl="0" indent="-107950" marL="742950">
              <a:spcBef>
                <a:spcPts val="560"/>
              </a:spcBef>
              <a:buClr>
                <a:schemeClr val="dk1"/>
              </a:buClr>
              <a:buFont typeface="Calibri"/>
              <a:buChar char="–"/>
              <a:defRPr/>
            </a:lvl2pPr>
            <a:lvl3pPr algn="l" rtl="0" indent="-76200" marL="1143000">
              <a:spcBef>
                <a:spcPts val="480"/>
              </a:spcBef>
              <a:buClr>
                <a:schemeClr val="dk1"/>
              </a:buClr>
              <a:buFont typeface="Calibri"/>
              <a:buChar char="•"/>
              <a:defRPr/>
            </a:lvl3pPr>
            <a:lvl4pPr algn="l" rtl="0" indent="-101600" marL="1600200">
              <a:spcBef>
                <a:spcPts val="400"/>
              </a:spcBef>
              <a:buClr>
                <a:schemeClr val="dk1"/>
              </a:buClr>
              <a:buFont typeface="Calibri"/>
              <a:buChar char="–"/>
              <a:defRPr/>
            </a:lvl4pPr>
            <a:lvl5pPr algn="l" rtl="0" indent="-101600" marL="2057400">
              <a:spcBef>
                <a:spcPts val="400"/>
              </a:spcBef>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70" name="Shape 70"/>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71" name="Shape 71"/>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72" name="Shape 72"/>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3" name="Shape 73"/>
        <p:cNvGrpSpPr/>
        <p:nvPr/>
      </p:nvGrpSpPr>
      <p:grpSpPr>
        <a:xfrm>
          <a:off y="0" x="0"/>
          <a:ext cy="0" cx="0"/>
          <a:chOff y="0" x="0"/>
          <a:chExt cy="0" cx="0"/>
        </a:xfrm>
      </p:grpSpPr>
      <p:sp>
        <p:nvSpPr>
          <p:cNvPr id="74" name="Shape 74"/>
          <p:cNvSpPr txBox="1"/>
          <p:nvPr>
            <p:ph type="title"/>
          </p:nvPr>
        </p:nvSpPr>
        <p:spPr>
          <a:xfrm rot="5400000">
            <a:off y="2171700" x="4732337"/>
            <a:ext cy="2057400" cx="5851525"/>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75" name="Shape 75"/>
          <p:cNvSpPr txBox="1"/>
          <p:nvPr>
            <p:ph idx="1" type="body"/>
          </p:nvPr>
        </p:nvSpPr>
        <p:spPr>
          <a:xfrm rot="5400000">
            <a:off y="190500" x="541337"/>
            <a:ext cy="6019799" cx="5851525"/>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Calibri"/>
              <a:buChar char="•"/>
              <a:defRPr/>
            </a:lvl1pPr>
            <a:lvl2pPr algn="l" rtl="0" indent="-107950" marL="742950">
              <a:spcBef>
                <a:spcPts val="560"/>
              </a:spcBef>
              <a:buClr>
                <a:schemeClr val="dk1"/>
              </a:buClr>
              <a:buFont typeface="Calibri"/>
              <a:buChar char="–"/>
              <a:defRPr/>
            </a:lvl2pPr>
            <a:lvl3pPr algn="l" rtl="0" indent="-76200" marL="1143000">
              <a:spcBef>
                <a:spcPts val="480"/>
              </a:spcBef>
              <a:buClr>
                <a:schemeClr val="dk1"/>
              </a:buClr>
              <a:buFont typeface="Calibri"/>
              <a:buChar char="•"/>
              <a:defRPr/>
            </a:lvl3pPr>
            <a:lvl4pPr algn="l" rtl="0" indent="-101600" marL="1600200">
              <a:spcBef>
                <a:spcPts val="400"/>
              </a:spcBef>
              <a:buClr>
                <a:schemeClr val="dk1"/>
              </a:buClr>
              <a:buFont typeface="Calibri"/>
              <a:buChar char="–"/>
              <a:defRPr/>
            </a:lvl4pPr>
            <a:lvl5pPr algn="l" rtl="0" indent="-101600" marL="2057400">
              <a:spcBef>
                <a:spcPts val="400"/>
              </a:spcBef>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76" name="Shape 76"/>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77" name="Shape 77"/>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78" name="Shape 78"/>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6" name="Shape 16"/>
        <p:cNvGrpSpPr/>
        <p:nvPr/>
      </p:nvGrpSpPr>
      <p:grpSpPr>
        <a:xfrm>
          <a:off y="0" x="0"/>
          <a:ext cy="0" cx="0"/>
          <a:chOff y="0" x="0"/>
          <a:chExt cy="0" cx="0"/>
        </a:xfrm>
      </p:grpSpPr>
      <p:sp>
        <p:nvSpPr>
          <p:cNvPr id="17" name="Shape 17"/>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18" name="Shape 18"/>
          <p:cNvSpPr txBox="1"/>
          <p:nvPr>
            <p:ph idx="1" type="body"/>
          </p:nvPr>
        </p:nvSpPr>
        <p:spPr>
          <a:xfrm>
            <a:off y="1600200" x="457200"/>
            <a:ext cy="4525963" cx="8229600"/>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Calibri"/>
              <a:buChar char="•"/>
              <a:defRPr/>
            </a:lvl1pPr>
            <a:lvl2pPr algn="l" rtl="0" indent="-107950" marL="742950">
              <a:spcBef>
                <a:spcPts val="560"/>
              </a:spcBef>
              <a:buClr>
                <a:schemeClr val="dk1"/>
              </a:buClr>
              <a:buFont typeface="Calibri"/>
              <a:buChar char="–"/>
              <a:defRPr/>
            </a:lvl2pPr>
            <a:lvl3pPr algn="l" rtl="0" indent="-76200" marL="1143000">
              <a:spcBef>
                <a:spcPts val="480"/>
              </a:spcBef>
              <a:buClr>
                <a:schemeClr val="dk1"/>
              </a:buClr>
              <a:buFont typeface="Calibri"/>
              <a:buChar char="•"/>
              <a:defRPr/>
            </a:lvl3pPr>
            <a:lvl4pPr algn="l" rtl="0" indent="-101600" marL="1600200">
              <a:spcBef>
                <a:spcPts val="400"/>
              </a:spcBef>
              <a:buClr>
                <a:schemeClr val="dk1"/>
              </a:buClr>
              <a:buFont typeface="Calibri"/>
              <a:buChar char="–"/>
              <a:defRPr/>
            </a:lvl4pPr>
            <a:lvl5pPr algn="l" rtl="0" indent="-101600" marL="2057400">
              <a:spcBef>
                <a:spcPts val="400"/>
              </a:spcBef>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19" name="Shape 19"/>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20" name="Shape 20"/>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21" name="Shape 21"/>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2" name="Shape 22"/>
        <p:cNvGrpSpPr/>
        <p:nvPr/>
      </p:nvGrpSpPr>
      <p:grpSpPr>
        <a:xfrm>
          <a:off y="0" x="0"/>
          <a:ext cy="0" cx="0"/>
          <a:chOff y="0" x="0"/>
          <a:chExt cy="0" cx="0"/>
        </a:xfrm>
      </p:grpSpPr>
      <p:sp>
        <p:nvSpPr>
          <p:cNvPr id="23" name="Shape 23"/>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24" name="Shape 24"/>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buClr>
                <a:srgbClr val="888888"/>
              </a:buClr>
              <a:buFont typeface="Calibri"/>
              <a:buNone/>
              <a:defRPr/>
            </a:lvl1pPr>
            <a:lvl2pPr rtl="0" indent="0" marL="457200">
              <a:buClr>
                <a:srgbClr val="888888"/>
              </a:buClr>
              <a:buFont typeface="Calibri"/>
              <a:buNone/>
              <a:defRPr/>
            </a:lvl2pPr>
            <a:lvl3pPr rtl="0" indent="0" marL="914400">
              <a:buClr>
                <a:srgbClr val="888888"/>
              </a:buClr>
              <a:buFont typeface="Calibri"/>
              <a:buNone/>
              <a:defRPr/>
            </a:lvl3pPr>
            <a:lvl4pPr rtl="0" indent="0" marL="1371600">
              <a:buClr>
                <a:srgbClr val="888888"/>
              </a:buClr>
              <a:buFont typeface="Calibri"/>
              <a:buNone/>
              <a:defRPr/>
            </a:lvl4pPr>
            <a:lvl5pPr rtl="0" indent="0" marL="1828800">
              <a:buClr>
                <a:srgbClr val="888888"/>
              </a:buClr>
              <a:buFont typeface="Calibri"/>
              <a:buNone/>
              <a:defRPr/>
            </a:lvl5pPr>
            <a:lvl6pPr rtl="0" indent="0" marL="2286000">
              <a:buClr>
                <a:srgbClr val="888888"/>
              </a:buClr>
              <a:buFont typeface="Calibri"/>
              <a:buNone/>
              <a:defRPr/>
            </a:lvl6pPr>
            <a:lvl7pPr rtl="0" indent="0" marL="2743200">
              <a:buClr>
                <a:srgbClr val="888888"/>
              </a:buClr>
              <a:buFont typeface="Calibri"/>
              <a:buNone/>
              <a:defRPr/>
            </a:lvl7pPr>
            <a:lvl8pPr rtl="0" indent="0" marL="3200400">
              <a:buClr>
                <a:srgbClr val="888888"/>
              </a:buClr>
              <a:buFont typeface="Calibri"/>
              <a:buNone/>
              <a:defRPr/>
            </a:lvl8pPr>
            <a:lvl9pPr rtl="0" indent="0" marL="3657600">
              <a:buClr>
                <a:srgbClr val="888888"/>
              </a:buClr>
              <a:buFont typeface="Calibri"/>
              <a:buNone/>
              <a:defRPr/>
            </a:lvl9pPr>
          </a:lstStyle>
          <a:p/>
        </p:txBody>
      </p:sp>
      <p:sp>
        <p:nvSpPr>
          <p:cNvPr id="25" name="Shape 25"/>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26" name="Shape 26"/>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27" name="Shape 27"/>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8" name="Shape 28"/>
        <p:cNvGrpSpPr/>
        <p:nvPr/>
      </p:nvGrpSpPr>
      <p:grpSpPr>
        <a:xfrm>
          <a:off y="0" x="0"/>
          <a:ext cy="0" cx="0"/>
          <a:chOff y="0" x="0"/>
          <a:chExt cy="0" cx="0"/>
        </a:xfrm>
      </p:grpSpPr>
      <p:sp>
        <p:nvSpPr>
          <p:cNvPr id="29" name="Shape 29"/>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0" name="Shape 30"/>
          <p:cNvSpPr txBox="1"/>
          <p:nvPr>
            <p:ph idx="1" type="body"/>
          </p:nvPr>
        </p:nvSpPr>
        <p:spPr>
          <a:xfrm>
            <a:off y="1600200" x="457200"/>
            <a:ext cy="4525963" cx="4038599"/>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1" name="Shape 31"/>
          <p:cNvSpPr txBox="1"/>
          <p:nvPr>
            <p:ph idx="2" type="body"/>
          </p:nvPr>
        </p:nvSpPr>
        <p:spPr>
          <a:xfrm>
            <a:off y="1600200" x="4648200"/>
            <a:ext cy="4525963" cx="4038599"/>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2" name="Shape 32"/>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33" name="Shape 33"/>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34" name="Shape 34"/>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5" name="Shape 35"/>
        <p:cNvGrpSpPr/>
        <p:nvPr/>
      </p:nvGrpSpPr>
      <p:grpSpPr>
        <a:xfrm>
          <a:off y="0" x="0"/>
          <a:ext cy="0" cx="0"/>
          <a:chOff y="0" x="0"/>
          <a:chExt cy="0" cx="0"/>
        </a:xfrm>
      </p:grpSpPr>
      <p:sp>
        <p:nvSpPr>
          <p:cNvPr id="36" name="Shape 36"/>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7" name="Shape 37"/>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buFont typeface="Calibri"/>
              <a:buNone/>
              <a:defRPr/>
            </a:lvl1pPr>
            <a:lvl2pPr rtl="0" indent="0" marL="457200">
              <a:buFont typeface="Calibri"/>
              <a:buNone/>
              <a:defRPr/>
            </a:lvl2pPr>
            <a:lvl3pPr rtl="0" indent="0" marL="914400">
              <a:buFont typeface="Calibri"/>
              <a:buNone/>
              <a:defRPr/>
            </a:lvl3pPr>
            <a:lvl4pPr rtl="0" indent="0" marL="1371600">
              <a:buFont typeface="Calibri"/>
              <a:buNone/>
              <a:defRPr/>
            </a:lvl4pPr>
            <a:lvl5pPr rtl="0" indent="0" marL="1828800">
              <a:buFont typeface="Calibri"/>
              <a:buNone/>
              <a:defRPr/>
            </a:lvl5pPr>
            <a:lvl6pPr rtl="0" indent="0" marL="2286000">
              <a:buFont typeface="Calibri"/>
              <a:buNone/>
              <a:defRPr/>
            </a:lvl6pPr>
            <a:lvl7pPr rtl="0" indent="0" marL="2743200">
              <a:buFont typeface="Calibri"/>
              <a:buNone/>
              <a:defRPr/>
            </a:lvl7pPr>
            <a:lvl8pPr rtl="0" indent="0" marL="3200400">
              <a:buFont typeface="Calibri"/>
              <a:buNone/>
              <a:defRPr/>
            </a:lvl8pPr>
            <a:lvl9pPr rtl="0" indent="0" marL="3657600">
              <a:buFont typeface="Calibri"/>
              <a:buNone/>
              <a:defRPr/>
            </a:lvl9pPr>
          </a:lstStyle>
          <a:p/>
        </p:txBody>
      </p:sp>
      <p:sp>
        <p:nvSpPr>
          <p:cNvPr id="38" name="Shape 38"/>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9" name="Shape 39"/>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buFont typeface="Calibri"/>
              <a:buNone/>
              <a:defRPr/>
            </a:lvl1pPr>
            <a:lvl2pPr rtl="0" indent="0" marL="457200">
              <a:buFont typeface="Calibri"/>
              <a:buNone/>
              <a:defRPr/>
            </a:lvl2pPr>
            <a:lvl3pPr rtl="0" indent="0" marL="914400">
              <a:buFont typeface="Calibri"/>
              <a:buNone/>
              <a:defRPr/>
            </a:lvl3pPr>
            <a:lvl4pPr rtl="0" indent="0" marL="1371600">
              <a:buFont typeface="Calibri"/>
              <a:buNone/>
              <a:defRPr/>
            </a:lvl4pPr>
            <a:lvl5pPr rtl="0" indent="0" marL="1828800">
              <a:buFont typeface="Calibri"/>
              <a:buNone/>
              <a:defRPr/>
            </a:lvl5pPr>
            <a:lvl6pPr rtl="0" indent="0" marL="2286000">
              <a:buFont typeface="Calibri"/>
              <a:buNone/>
              <a:defRPr/>
            </a:lvl6pPr>
            <a:lvl7pPr rtl="0" indent="0" marL="2743200">
              <a:buFont typeface="Calibri"/>
              <a:buNone/>
              <a:defRPr/>
            </a:lvl7pPr>
            <a:lvl8pPr rtl="0" indent="0" marL="3200400">
              <a:buFont typeface="Calibri"/>
              <a:buNone/>
              <a:defRPr/>
            </a:lvl8pPr>
            <a:lvl9pPr rtl="0" indent="0" marL="3657600">
              <a:buFont typeface="Calibri"/>
              <a:buNone/>
              <a:defRPr/>
            </a:lvl9pPr>
          </a:lstStyle>
          <a:p/>
        </p:txBody>
      </p:sp>
      <p:sp>
        <p:nvSpPr>
          <p:cNvPr id="40" name="Shape 40"/>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1" name="Shape 41"/>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42" name="Shape 42"/>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43" name="Shape 43"/>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4" name="Shape 44"/>
        <p:cNvGrpSpPr/>
        <p:nvPr/>
      </p:nvGrpSpPr>
      <p:grpSpPr>
        <a:xfrm>
          <a:off y="0" x="0"/>
          <a:ext cy="0" cx="0"/>
          <a:chOff y="0" x="0"/>
          <a:chExt cy="0" cx="0"/>
        </a:xfrm>
      </p:grpSpPr>
      <p:sp>
        <p:nvSpPr>
          <p:cNvPr id="45" name="Shape 4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6" name="Shape 46"/>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47" name="Shape 47"/>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48" name="Shape 48"/>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y="0" x="0"/>
          <a:ext cy="0" cx="0"/>
          <a:chOff y="0" x="0"/>
          <a:chExt cy="0" cx="0"/>
        </a:xfrm>
      </p:grpSpPr>
      <p:sp>
        <p:nvSpPr>
          <p:cNvPr id="50" name="Shape 50"/>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51" name="Shape 51"/>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52" name="Shape 52"/>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3" name="Shape 53"/>
        <p:cNvGrpSpPr/>
        <p:nvPr/>
      </p:nvGrpSpPr>
      <p:grpSpPr>
        <a:xfrm>
          <a:off y="0" x="0"/>
          <a:ext cy="0" cx="0"/>
          <a:chOff y="0" x="0"/>
          <a:chExt cy="0" cx="0"/>
        </a:xfrm>
      </p:grpSpPr>
      <p:sp>
        <p:nvSpPr>
          <p:cNvPr id="54" name="Shape 54"/>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55" name="Shape 55"/>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56" name="Shape 56"/>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buFont typeface="Calibri"/>
              <a:buNone/>
              <a:defRPr/>
            </a:lvl1pPr>
            <a:lvl2pPr rtl="0" indent="0" marL="457200">
              <a:buFont typeface="Calibri"/>
              <a:buNone/>
              <a:defRPr/>
            </a:lvl2pPr>
            <a:lvl3pPr rtl="0" indent="0" marL="914400">
              <a:buFont typeface="Calibri"/>
              <a:buNone/>
              <a:defRPr/>
            </a:lvl3pPr>
            <a:lvl4pPr rtl="0" indent="0" marL="1371600">
              <a:buFont typeface="Calibri"/>
              <a:buNone/>
              <a:defRPr/>
            </a:lvl4pPr>
            <a:lvl5pPr rtl="0" indent="0" marL="1828800">
              <a:buFont typeface="Calibri"/>
              <a:buNone/>
              <a:defRPr/>
            </a:lvl5pPr>
            <a:lvl6pPr rtl="0" indent="0" marL="2286000">
              <a:buFont typeface="Calibri"/>
              <a:buNone/>
              <a:defRPr/>
            </a:lvl6pPr>
            <a:lvl7pPr rtl="0" indent="0" marL="2743200">
              <a:buFont typeface="Calibri"/>
              <a:buNone/>
              <a:defRPr/>
            </a:lvl7pPr>
            <a:lvl8pPr rtl="0" indent="0" marL="3200400">
              <a:buFont typeface="Calibri"/>
              <a:buNone/>
              <a:defRPr/>
            </a:lvl8pPr>
            <a:lvl9pPr rtl="0" indent="0" marL="3657600">
              <a:buFont typeface="Calibri"/>
              <a:buNone/>
              <a:defRPr/>
            </a:lvl9pPr>
          </a:lstStyle>
          <a:p/>
        </p:txBody>
      </p:sp>
      <p:sp>
        <p:nvSpPr>
          <p:cNvPr id="57" name="Shape 57"/>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58" name="Shape 58"/>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59" name="Shape 59"/>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0" name="Shape 60"/>
        <p:cNvGrpSpPr/>
        <p:nvPr/>
      </p:nvGrpSpPr>
      <p:grpSpPr>
        <a:xfrm>
          <a:off y="0" x="0"/>
          <a:ext cy="0" cx="0"/>
          <a:chOff y="0" x="0"/>
          <a:chExt cy="0" cx="0"/>
        </a:xfrm>
      </p:grpSpPr>
      <p:sp>
        <p:nvSpPr>
          <p:cNvPr id="61" name="Shape 61"/>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62" name="Shape 62"/>
          <p:cNvSpPr/>
          <p:nvPr>
            <p:ph idx="2" type="pic"/>
          </p:nvPr>
        </p:nvSpPr>
        <p:spPr>
          <a:xfrm>
            <a:off y="612775" x="1792288"/>
            <a:ext cy="4114800" cx="5486399"/>
          </a:xfrm>
          <a:prstGeom prst="rect">
            <a:avLst/>
          </a:prstGeom>
          <a:noFill/>
          <a:ln>
            <a:noFill/>
          </a:ln>
        </p:spPr>
        <p:txBody>
          <a:bodyPr bIns="91425" rIns="91425" lIns="91425" tIns="91425" anchor="ctr" anchorCtr="0"/>
          <a:lstStyle>
            <a:lvl1pPr algn="l" rtl="0" marR="0" indent="0" marL="0">
              <a:buClr>
                <a:srgbClr val="888888"/>
              </a:buClr>
              <a:buFont typeface="Calibri"/>
              <a:buNone/>
              <a:defRPr/>
            </a:lvl1pPr>
            <a:lvl2pPr algn="l" rtl="0" marR="0" indent="0" marL="457200">
              <a:buClr>
                <a:schemeClr val="dk1"/>
              </a:buClr>
              <a:buFont typeface="Calibri"/>
              <a:buNone/>
              <a:defRPr/>
            </a:lvl2pPr>
            <a:lvl3pPr algn="l" rtl="0" marR="0" indent="0" marL="914400">
              <a:buClr>
                <a:schemeClr val="dk1"/>
              </a:buClr>
              <a:buFont typeface="Calibri"/>
              <a:buNone/>
              <a:defRPr/>
            </a:lvl3pPr>
            <a:lvl4pPr algn="l" rtl="0" marR="0" indent="0" marL="1371600">
              <a:buClr>
                <a:schemeClr val="dk1"/>
              </a:buClr>
              <a:buFont typeface="Calibri"/>
              <a:buNone/>
              <a:defRPr/>
            </a:lvl4pPr>
            <a:lvl5pPr algn="l" rtl="0" marR="0" indent="0" marL="1828800">
              <a:buClr>
                <a:schemeClr val="dk1"/>
              </a:buClr>
              <a:buFont typeface="Calibri"/>
              <a:buNone/>
              <a:defRPr/>
            </a:lvl5pPr>
            <a:lvl6pPr algn="l" rtl="0" marR="0" indent="0" marL="2286000">
              <a:buClr>
                <a:schemeClr val="dk1"/>
              </a:buClr>
              <a:buFont typeface="Calibri"/>
              <a:buNone/>
              <a:defRPr/>
            </a:lvl6pPr>
            <a:lvl7pPr algn="l" rtl="0" marR="0" indent="0" marL="2743200">
              <a:buClr>
                <a:schemeClr val="dk1"/>
              </a:buClr>
              <a:buFont typeface="Calibri"/>
              <a:buNone/>
              <a:defRPr/>
            </a:lvl7pPr>
            <a:lvl8pPr algn="l" rtl="0" marR="0" indent="0" marL="3200400">
              <a:buClr>
                <a:schemeClr val="dk1"/>
              </a:buClr>
              <a:buFont typeface="Calibri"/>
              <a:buNone/>
              <a:defRPr/>
            </a:lvl8pPr>
            <a:lvl9pPr algn="l" rtl="0" marR="0" indent="0" marL="3657600">
              <a:buClr>
                <a:schemeClr val="dk1"/>
              </a:buClr>
              <a:buFont typeface="Calibri"/>
              <a:buNone/>
              <a:defRPr/>
            </a:lvl9pPr>
          </a:lstStyle>
          <a:p/>
        </p:txBody>
      </p:sp>
      <p:sp>
        <p:nvSpPr>
          <p:cNvPr id="63" name="Shape 63"/>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buFont typeface="Calibri"/>
              <a:buNone/>
              <a:defRPr/>
            </a:lvl1pPr>
            <a:lvl2pPr rtl="0" indent="0" marL="457200">
              <a:buFont typeface="Calibri"/>
              <a:buNone/>
              <a:defRPr/>
            </a:lvl2pPr>
            <a:lvl3pPr rtl="0" indent="0" marL="914400">
              <a:buFont typeface="Calibri"/>
              <a:buNone/>
              <a:defRPr/>
            </a:lvl3pPr>
            <a:lvl4pPr rtl="0" indent="0" marL="1371600">
              <a:buFont typeface="Calibri"/>
              <a:buNone/>
              <a:defRPr/>
            </a:lvl4pPr>
            <a:lvl5pPr rtl="0" indent="0" marL="1828800">
              <a:buFont typeface="Calibri"/>
              <a:buNone/>
              <a:defRPr/>
            </a:lvl5pPr>
            <a:lvl6pPr rtl="0" indent="0" marL="2286000">
              <a:buFont typeface="Calibri"/>
              <a:buNone/>
              <a:defRPr/>
            </a:lvl6pPr>
            <a:lvl7pPr rtl="0" indent="0" marL="2743200">
              <a:buFont typeface="Calibri"/>
              <a:buNone/>
              <a:defRPr/>
            </a:lvl7pPr>
            <a:lvl8pPr rtl="0" indent="0" marL="3200400">
              <a:buFont typeface="Calibri"/>
              <a:buNone/>
              <a:defRPr/>
            </a:lvl8pPr>
            <a:lvl9pPr rtl="0" indent="0" marL="3657600">
              <a:buFont typeface="Calibri"/>
              <a:buNone/>
              <a:defRPr/>
            </a:lvl9pPr>
          </a:lstStyle>
          <a:p/>
        </p:txBody>
      </p:sp>
      <p:sp>
        <p:nvSpPr>
          <p:cNvPr id="64" name="Shape 64"/>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65" name="Shape 65"/>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66" name="Shape 66"/>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2.xml" Type="http://schemas.openxmlformats.org/officeDocument/2006/relationships/theme" Id="rId12"/><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6" name="Shape 6"/>
          <p:cNvSpPr txBox="1"/>
          <p:nvPr>
            <p:ph idx="1" type="body"/>
          </p:nvPr>
        </p:nvSpPr>
        <p:spPr>
          <a:xfrm>
            <a:off y="1600200" x="457200"/>
            <a:ext cy="4525963" cx="8229600"/>
          </a:xfrm>
          <a:prstGeom prst="rect">
            <a:avLst/>
          </a:prstGeom>
          <a:noFill/>
          <a:ln>
            <a:noFill/>
          </a:ln>
        </p:spPr>
        <p:txBody>
          <a:bodyPr bIns="91425" rIns="91425" lIns="91425" tIns="91425" anchor="t" anchorCtr="0"/>
          <a:lstStyle>
            <a:lvl1pPr algn="l" rtl="0" marR="0" indent="-139700" marL="342900">
              <a:spcBef>
                <a:spcPts val="640"/>
              </a:spcBef>
              <a:buClr>
                <a:schemeClr val="dk1"/>
              </a:buClr>
              <a:buFont typeface="Calibri"/>
              <a:buChar char="•"/>
              <a:defRPr/>
            </a:lvl1pPr>
            <a:lvl2pPr algn="l" rtl="0" marR="0" indent="-107950" marL="742950">
              <a:spcBef>
                <a:spcPts val="560"/>
              </a:spcBef>
              <a:buClr>
                <a:schemeClr val="dk1"/>
              </a:buClr>
              <a:buFont typeface="Calibri"/>
              <a:buChar char="–"/>
              <a:defRPr/>
            </a:lvl2pPr>
            <a:lvl3pPr algn="l" rtl="0" marR="0" indent="-76200" marL="1143000">
              <a:spcBef>
                <a:spcPts val="480"/>
              </a:spcBef>
              <a:buClr>
                <a:schemeClr val="dk1"/>
              </a:buClr>
              <a:buFont typeface="Calibri"/>
              <a:buChar char="•"/>
              <a:defRPr/>
            </a:lvl3pPr>
            <a:lvl4pPr algn="l" rtl="0" marR="0" indent="-101600" marL="1600200">
              <a:spcBef>
                <a:spcPts val="400"/>
              </a:spcBef>
              <a:buClr>
                <a:schemeClr val="dk1"/>
              </a:buClr>
              <a:buFont typeface="Calibri"/>
              <a:buChar char="–"/>
              <a:defRPr/>
            </a:lvl4pPr>
            <a:lvl5pPr algn="l" rtl="0" marR="0" indent="-101600" marL="2057400">
              <a:spcBef>
                <a:spcPts val="400"/>
              </a:spcBef>
              <a:buClr>
                <a:schemeClr val="dk1"/>
              </a:buClr>
              <a:buFont typeface="Calibri"/>
              <a:buChar char="»"/>
              <a:defRPr/>
            </a:lvl5pPr>
            <a:lvl6pPr algn="l" rtl="0" marR="0" indent="-101600" marL="2514600">
              <a:spcBef>
                <a:spcPts val="400"/>
              </a:spcBef>
              <a:buClr>
                <a:schemeClr val="dk1"/>
              </a:buClr>
              <a:buFont typeface="Calibri"/>
              <a:buChar char="•"/>
              <a:defRPr/>
            </a:lvl6pPr>
            <a:lvl7pPr algn="l" rtl="0" marR="0" indent="-101600" marL="2971800">
              <a:spcBef>
                <a:spcPts val="400"/>
              </a:spcBef>
              <a:buClr>
                <a:schemeClr val="dk1"/>
              </a:buClr>
              <a:buFont typeface="Calibri"/>
              <a:buChar char="•"/>
              <a:defRPr/>
            </a:lvl7pPr>
            <a:lvl8pPr algn="l" rtl="0" marR="0" indent="-101600" marL="3429000">
              <a:spcBef>
                <a:spcPts val="400"/>
              </a:spcBef>
              <a:buClr>
                <a:schemeClr val="dk1"/>
              </a:buClr>
              <a:buFont typeface="Calibri"/>
              <a:buChar char="•"/>
              <a:defRPr/>
            </a:lvl8pPr>
            <a:lvl9pPr algn="l" rtl="0" marR="0" indent="-101600" marL="3886200">
              <a:spcBef>
                <a:spcPts val="400"/>
              </a:spcBef>
              <a:buClr>
                <a:schemeClr val="dk1"/>
              </a:buClr>
              <a:buFont typeface="Calibri"/>
              <a:buChar char="•"/>
              <a:defRPr/>
            </a:lvl9pPr>
          </a:lstStyle>
          <a:p/>
        </p:txBody>
      </p:sp>
      <p:sp>
        <p:nvSpPr>
          <p:cNvPr id="7" name="Shape 7"/>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8" name="Shape 8"/>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9" name="Shape 9"/>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type="ctrTitle"/>
          </p:nvPr>
        </p:nvSpPr>
        <p:spPr>
          <a:xfrm>
            <a:off y="2130425" x="685800"/>
            <a:ext cy="1470024" cx="77724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Foundational Truths That Transform Us</a:t>
            </a:r>
          </a:p>
        </p:txBody>
      </p:sp>
      <p:sp>
        <p:nvSpPr>
          <p:cNvPr id="81" name="Shape 81"/>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ctr" rtl="0" lvl="0" marR="0" indent="0" marL="0">
              <a:spcBef>
                <a:spcPts val="0"/>
              </a:spcBef>
              <a:buClr>
                <a:srgbClr val="888888"/>
              </a:buClr>
              <a:buSzPct val="25000"/>
              <a:buFont typeface="Calibri"/>
              <a:buNone/>
            </a:pPr>
            <a:r>
              <a:rPr strike="noStrike" u="none" b="0" cap="none" baseline="0" sz="3200" lang="en-US" i="0">
                <a:solidFill>
                  <a:srgbClr val="888888"/>
                </a:solidFill>
                <a:latin typeface="Calibri"/>
                <a:ea typeface="Calibri"/>
                <a:cs typeface="Calibri"/>
                <a:sym typeface="Calibri"/>
              </a:rPr>
              <a:t>Sermon For Sunday, January 12, 2014</a:t>
            </a:r>
          </a:p>
          <a:p>
            <a:pPr algn="ctr" rtl="0" lvl="0" marR="0" indent="0" marL="0">
              <a:spcBef>
                <a:spcPts val="640"/>
              </a:spcBef>
              <a:buClr>
                <a:srgbClr val="888888"/>
              </a:buClr>
              <a:buSzPct val="25000"/>
              <a:buFont typeface="Calibri"/>
              <a:buNone/>
            </a:pPr>
            <a:r>
              <a:rPr strike="noStrike" u="none" b="0" cap="none" baseline="0" sz="3200" lang="en-US" i="0">
                <a:solidFill>
                  <a:srgbClr val="888888"/>
                </a:solidFill>
                <a:latin typeface="Calibri"/>
                <a:ea typeface="Calibri"/>
                <a:cs typeface="Calibri"/>
                <a:sym typeface="Calibri"/>
              </a:rPr>
              <a:t>Acts Community Church</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Foundational Truths</a:t>
            </a:r>
          </a:p>
        </p:txBody>
      </p:sp>
      <p:sp>
        <p:nvSpPr>
          <p:cNvPr id="137" name="Shape 137"/>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Calibri"/>
              <a:buChar char="•"/>
            </a:pPr>
            <a:r>
              <a:rPr strike="noStrike" u="none" b="0" cap="none" baseline="0" sz="3200" lang="en-US" i="0">
                <a:solidFill>
                  <a:schemeClr val="dk1"/>
                </a:solidFill>
                <a:latin typeface="Calibri"/>
                <a:ea typeface="Calibri"/>
                <a:cs typeface="Calibri"/>
                <a:sym typeface="Calibri"/>
              </a:rPr>
              <a:t>This life is not all there is, but how you live this life is critically important.  </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Foundational Truths</a:t>
            </a:r>
          </a:p>
        </p:txBody>
      </p:sp>
      <p:sp>
        <p:nvSpPr>
          <p:cNvPr id="143" name="Shape 143"/>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98333"/>
              <a:buFont typeface="Calibri"/>
              <a:buChar char="•"/>
            </a:pPr>
            <a:r>
              <a:rPr strike="noStrike" u="none" b="0" cap="none" baseline="0" sz="2950" lang="en-US" i="0">
                <a:solidFill>
                  <a:schemeClr val="dk1"/>
                </a:solidFill>
                <a:latin typeface="Calibri"/>
                <a:ea typeface="Calibri"/>
                <a:cs typeface="Calibri"/>
                <a:sym typeface="Calibri"/>
              </a:rPr>
              <a:t>Live in the faith and belief that God is your ultimate protector and provider, that He knows, wants, and can bring about, the highest good for your life, both now, and in the life to come. </a:t>
            </a:r>
          </a:p>
          <a:p>
            <a:pPr algn="l" rtl="0" lvl="0" marR="0" indent="-342900" marL="342900">
              <a:spcBef>
                <a:spcPts val="590"/>
              </a:spcBef>
              <a:buClr>
                <a:schemeClr val="dk1"/>
              </a:buClr>
              <a:buSzPct val="98333"/>
              <a:buFont typeface="Calibri"/>
              <a:buChar char="•"/>
            </a:pPr>
            <a:r>
              <a:rPr strike="noStrike" u="none" b="0" cap="none" baseline="0" sz="2950" lang="en-US" i="0">
                <a:solidFill>
                  <a:schemeClr val="dk1"/>
                </a:solidFill>
                <a:latin typeface="Calibri"/>
                <a:ea typeface="Calibri"/>
                <a:cs typeface="Calibri"/>
                <a:sym typeface="Calibri"/>
              </a:rPr>
              <a:t>That highest good is for you to become like Christ – healthy in mind and spirit, strong in the faith, righteous, loving, and full of truth and light so that you, as His son or daughter, reflect Him and can be with Him forever.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Foundational Truths</a:t>
            </a:r>
          </a:p>
        </p:txBody>
      </p:sp>
      <p:sp>
        <p:nvSpPr>
          <p:cNvPr id="149" name="Shape 149"/>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Calibri"/>
              <a:buChar char="•"/>
            </a:pPr>
            <a:r>
              <a:rPr strike="noStrike" u="none" b="0" cap="none" baseline="0" sz="3200" lang="en-US" i="0">
                <a:solidFill>
                  <a:schemeClr val="dk1"/>
                </a:solidFill>
                <a:latin typeface="Calibri"/>
                <a:ea typeface="Calibri"/>
                <a:cs typeface="Calibri"/>
                <a:sym typeface="Calibri"/>
              </a:rPr>
              <a:t>God allowed an enemy to exist to provide a choice and a challenge for us to overcome. </a:t>
            </a:r>
          </a:p>
          <a:p>
            <a:pPr algn="l" rtl="0" lvl="0" marR="0" indent="-342900" marL="342900">
              <a:spcBef>
                <a:spcPts val="640"/>
              </a:spcBef>
              <a:buClr>
                <a:schemeClr val="dk1"/>
              </a:buClr>
              <a:buSzPct val="100000"/>
              <a:buFont typeface="Calibri"/>
              <a:buChar char="•"/>
            </a:pPr>
            <a:r>
              <a:rPr strike="noStrike" u="none" b="0" cap="none" baseline="0" sz="3200" lang="en-US" i="0">
                <a:solidFill>
                  <a:schemeClr val="dk1"/>
                </a:solidFill>
                <a:latin typeface="Calibri"/>
                <a:ea typeface="Calibri"/>
                <a:cs typeface="Calibri"/>
                <a:sym typeface="Calibri"/>
              </a:rPr>
              <a:t>The enemy tries to get us to act out of selfishness, and not believe that God is our Protector and Provider. </a:t>
            </a:r>
          </a:p>
          <a:p>
            <a:pPr algn="l" rtl="0" lvl="0" marR="0" indent="-342900" marL="342900">
              <a:spcBef>
                <a:spcPts val="640"/>
              </a:spcBef>
              <a:buClr>
                <a:schemeClr val="dk1"/>
              </a:buClr>
              <a:buSzPct val="100000"/>
              <a:buFont typeface="Calibri"/>
              <a:buChar char="•"/>
            </a:pPr>
            <a:r>
              <a:rPr strike="noStrike" u="none" b="0" cap="none" baseline="0" sz="3200" lang="en-US" i="0">
                <a:solidFill>
                  <a:schemeClr val="dk1"/>
                </a:solidFill>
                <a:latin typeface="Calibri"/>
                <a:ea typeface="Calibri"/>
                <a:cs typeface="Calibri"/>
                <a:sym typeface="Calibri"/>
              </a:rPr>
              <a:t>All sin is rooted in selfishness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Foundational Truths</a:t>
            </a:r>
          </a:p>
        </p:txBody>
      </p:sp>
      <p:sp>
        <p:nvSpPr>
          <p:cNvPr id="155" name="Shape 155"/>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buClr>
                <a:schemeClr val="dk1"/>
              </a:buClr>
              <a:buSzPct val="100000"/>
              <a:buFont typeface="Calibri"/>
              <a:buChar char="•"/>
            </a:pPr>
            <a:r>
              <a:rPr strike="noStrike" u="none" b="0" cap="none" baseline="0" sz="3200" lang="en-US" i="0">
                <a:solidFill>
                  <a:schemeClr val="dk1"/>
                </a:solidFill>
                <a:latin typeface="Calibri"/>
                <a:ea typeface="Calibri"/>
                <a:cs typeface="Calibri"/>
                <a:sym typeface="Calibri"/>
              </a:rPr>
              <a:t>God gives you the choice, but doesn’t leave you without help. Through Christ He brought grace and truth and light, by which we can have right relationship with Him.  </a:t>
            </a:r>
          </a:p>
          <a:p>
            <a:pPr algn="l" rtl="0" lvl="0" marR="0" indent="-342900" marL="342900">
              <a:lnSpc>
                <a:spcPct val="90000"/>
              </a:lnSpc>
              <a:spcBef>
                <a:spcPts val="640"/>
              </a:spcBef>
              <a:buClr>
                <a:schemeClr val="dk1"/>
              </a:buClr>
              <a:buSzPct val="100000"/>
              <a:buFont typeface="Calibri"/>
              <a:buChar char="•"/>
            </a:pPr>
            <a:r>
              <a:rPr strike="noStrike" u="none" b="0" cap="none" baseline="0" sz="3200" lang="en-US" i="0">
                <a:solidFill>
                  <a:schemeClr val="dk1"/>
                </a:solidFill>
                <a:latin typeface="Calibri"/>
                <a:ea typeface="Calibri"/>
                <a:cs typeface="Calibri"/>
                <a:sym typeface="Calibri"/>
              </a:rPr>
              <a:t>He tries to help you see the truth.  To do this He actively works in your life (often through others).  </a:t>
            </a:r>
          </a:p>
          <a:p>
            <a:pPr algn="l" rtl="0" lvl="0" marR="0" indent="-342900" marL="342900">
              <a:lnSpc>
                <a:spcPct val="90000"/>
              </a:lnSpc>
              <a:spcBef>
                <a:spcPts val="640"/>
              </a:spcBef>
              <a:buClr>
                <a:schemeClr val="dk1"/>
              </a:buClr>
              <a:buSzPct val="100000"/>
              <a:buFont typeface="Calibri"/>
              <a:buChar char="•"/>
            </a:pPr>
            <a:r>
              <a:rPr strike="noStrike" u="none" b="0" cap="none" baseline="0" sz="3200" lang="en-US" i="0">
                <a:solidFill>
                  <a:schemeClr val="dk1"/>
                </a:solidFill>
                <a:latin typeface="Calibri"/>
                <a:ea typeface="Calibri"/>
                <a:cs typeface="Calibri"/>
                <a:sym typeface="Calibri"/>
              </a:rPr>
              <a:t>The more you seek Him, the more He works (rewards and discipline).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Relationships</a:t>
            </a:r>
          </a:p>
        </p:txBody>
      </p:sp>
      <p:sp>
        <p:nvSpPr>
          <p:cNvPr id="161" name="Shape 161"/>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2" marR="0" indent="-228600" marL="1143000">
              <a:lnSpc>
                <a:spcPct val="90000"/>
              </a:lnSpc>
              <a:spcBef>
                <a:spcPts val="0"/>
              </a:spcBef>
              <a:buClr>
                <a:schemeClr val="dk1"/>
              </a:buClr>
              <a:buSzPct val="100000"/>
              <a:buFont typeface="Calibri"/>
              <a:buChar char="•"/>
            </a:pPr>
            <a:r>
              <a:rPr strike="noStrike" u="none" b="0" cap="none" baseline="0" sz="4000" lang="en-US" i="0">
                <a:solidFill>
                  <a:schemeClr val="dk1"/>
                </a:solidFill>
                <a:latin typeface="Calibri"/>
                <a:ea typeface="Calibri"/>
                <a:cs typeface="Calibri"/>
                <a:sym typeface="Calibri"/>
              </a:rPr>
              <a:t>Protecting ourselves. Selfishness </a:t>
            </a:r>
          </a:p>
          <a:p>
            <a:pPr algn="l" rtl="0" lvl="2" marR="0" indent="-228600" marL="1143000">
              <a:lnSpc>
                <a:spcPct val="90000"/>
              </a:lnSpc>
              <a:spcBef>
                <a:spcPts val="800"/>
              </a:spcBef>
              <a:buClr>
                <a:schemeClr val="dk1"/>
              </a:buClr>
              <a:buSzPct val="100000"/>
              <a:buFont typeface="Calibri"/>
              <a:buChar char="•"/>
            </a:pPr>
            <a:r>
              <a:rPr strike="noStrike" u="none" b="0" cap="none" baseline="0" sz="4000" lang="en-US" i="0">
                <a:solidFill>
                  <a:schemeClr val="dk1"/>
                </a:solidFill>
                <a:latin typeface="Calibri"/>
                <a:ea typeface="Calibri"/>
                <a:cs typeface="Calibri"/>
                <a:sym typeface="Calibri"/>
              </a:rPr>
              <a:t>Using people rather than helping them.  </a:t>
            </a:r>
          </a:p>
          <a:p>
            <a:pPr algn="l" rtl="0" lvl="2" marR="0" indent="-228600" marL="1143000">
              <a:lnSpc>
                <a:spcPct val="90000"/>
              </a:lnSpc>
              <a:spcBef>
                <a:spcPts val="800"/>
              </a:spcBef>
              <a:buClr>
                <a:schemeClr val="dk1"/>
              </a:buClr>
              <a:buSzPct val="100000"/>
              <a:buFont typeface="Calibri"/>
              <a:buChar char="•"/>
            </a:pPr>
            <a:r>
              <a:rPr strike="noStrike" u="none" b="0" cap="none" baseline="0" sz="4000" lang="en-US" i="0">
                <a:solidFill>
                  <a:schemeClr val="dk1"/>
                </a:solidFill>
                <a:latin typeface="Calibri"/>
                <a:ea typeface="Calibri"/>
                <a:cs typeface="Calibri"/>
                <a:sym typeface="Calibri"/>
              </a:rPr>
              <a:t>Becoming Offended.  Result of what?</a:t>
            </a:r>
          </a:p>
          <a:p>
            <a:pPr algn="l" rtl="0" lvl="2" marR="0" indent="-228600" marL="1143000">
              <a:lnSpc>
                <a:spcPct val="90000"/>
              </a:lnSpc>
              <a:spcBef>
                <a:spcPts val="800"/>
              </a:spcBef>
              <a:buClr>
                <a:schemeClr val="dk1"/>
              </a:buClr>
              <a:buSzPct val="100000"/>
              <a:buFont typeface="Calibri"/>
              <a:buChar char="•"/>
            </a:pPr>
            <a:r>
              <a:rPr strike="noStrike" u="none" b="0" cap="none" baseline="0" sz="4000" lang="en-US" i="0">
                <a:solidFill>
                  <a:schemeClr val="dk1"/>
                </a:solidFill>
                <a:latin typeface="Calibri"/>
                <a:ea typeface="Calibri"/>
                <a:cs typeface="Calibri"/>
                <a:sym typeface="Calibri"/>
              </a:rPr>
              <a:t>Doing wrong things to get people to like you – love and acceptance</a:t>
            </a:r>
          </a:p>
          <a:p>
            <a:r>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y="0" x="0"/>
          <a:ext cy="0" cx="0"/>
          <a:chOff y="0" x="0"/>
          <a:chExt cy="0" cx="0"/>
        </a:xfrm>
      </p:grpSpPr>
      <p:sp>
        <p:nvSpPr>
          <p:cNvPr id="166" name="Shape 16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Right Relationships</a:t>
            </a:r>
          </a:p>
        </p:txBody>
      </p:sp>
      <p:sp>
        <p:nvSpPr>
          <p:cNvPr id="167" name="Shape 167"/>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3" marR="0" indent="-228600" marL="1600200">
              <a:spcBef>
                <a:spcPts val="0"/>
              </a:spcBef>
              <a:buClr>
                <a:schemeClr val="dk1"/>
              </a:buClr>
              <a:buSzPct val="100000"/>
              <a:buFont typeface="Calibri"/>
              <a:buChar char="–"/>
            </a:pPr>
            <a:r>
              <a:rPr strike="noStrike" u="none" b="0" cap="none" baseline="0" sz="4000" lang="en-US" i="0">
                <a:solidFill>
                  <a:schemeClr val="dk1"/>
                </a:solidFill>
                <a:latin typeface="Calibri"/>
                <a:ea typeface="Calibri"/>
                <a:cs typeface="Calibri"/>
                <a:sym typeface="Calibri"/>
              </a:rPr>
              <a:t>God as Protector and Provider - confidence</a:t>
            </a:r>
          </a:p>
          <a:p>
            <a:pPr algn="l" rtl="0" lvl="3" marR="0" indent="-228600" marL="1600200">
              <a:spcBef>
                <a:spcPts val="800"/>
              </a:spcBef>
              <a:buClr>
                <a:schemeClr val="dk1"/>
              </a:buClr>
              <a:buSzPct val="100000"/>
              <a:buFont typeface="Calibri"/>
              <a:buChar char="–"/>
            </a:pPr>
            <a:r>
              <a:rPr strike="noStrike" u="none" b="0" cap="none" baseline="0" sz="4000" lang="en-US" i="0">
                <a:solidFill>
                  <a:schemeClr val="dk1"/>
                </a:solidFill>
                <a:latin typeface="Calibri"/>
                <a:ea typeface="Calibri"/>
                <a:cs typeface="Calibri"/>
                <a:sym typeface="Calibri"/>
              </a:rPr>
              <a:t>Healthy sense of identity and worth</a:t>
            </a:r>
          </a:p>
          <a:p>
            <a:pPr algn="l" rtl="0" lvl="3" marR="0" indent="-228600" marL="1600200">
              <a:spcBef>
                <a:spcPts val="800"/>
              </a:spcBef>
              <a:buClr>
                <a:schemeClr val="dk1"/>
              </a:buClr>
              <a:buSzPct val="100000"/>
              <a:buFont typeface="Calibri"/>
              <a:buChar char="–"/>
            </a:pPr>
            <a:r>
              <a:rPr strike="noStrike" u="none" b="0" cap="none" baseline="0" sz="4000" lang="en-US" i="0">
                <a:solidFill>
                  <a:schemeClr val="dk1"/>
                </a:solidFill>
                <a:latin typeface="Calibri"/>
                <a:ea typeface="Calibri"/>
                <a:cs typeface="Calibri"/>
                <a:sym typeface="Calibri"/>
              </a:rPr>
              <a:t>Unselfishness</a:t>
            </a:r>
          </a:p>
          <a:p>
            <a:r>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y="0" x="0"/>
          <a:ext cy="0" cx="0"/>
          <a:chOff y="0" x="0"/>
          <a:chExt cy="0" cx="0"/>
        </a:xfrm>
      </p:grpSpPr>
      <p:sp>
        <p:nvSpPr>
          <p:cNvPr id="172" name="Shape 172"/>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Money</a:t>
            </a:r>
          </a:p>
        </p:txBody>
      </p:sp>
      <p:sp>
        <p:nvSpPr>
          <p:cNvPr id="173" name="Shape 173"/>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2" marR="0" indent="-228600" marL="1143000">
              <a:spcBef>
                <a:spcPts val="0"/>
              </a:spcBef>
              <a:buClr>
                <a:schemeClr val="dk1"/>
              </a:buClr>
              <a:buSzPct val="100000"/>
              <a:buFont typeface="Calibri"/>
              <a:buChar char="•"/>
            </a:pPr>
            <a:r>
              <a:rPr strike="noStrike" u="none" b="0" cap="none" baseline="0" sz="4000" lang="en-US" i="0">
                <a:solidFill>
                  <a:schemeClr val="dk1"/>
                </a:solidFill>
                <a:latin typeface="Calibri"/>
                <a:ea typeface="Calibri"/>
                <a:cs typeface="Calibri"/>
                <a:sym typeface="Calibri"/>
              </a:rPr>
              <a:t>Provision.  Selfishness.  What we think we need.</a:t>
            </a:r>
          </a:p>
          <a:p>
            <a:pPr algn="l" rtl="0" lvl="2" marR="0" indent="-228600" marL="1143000">
              <a:spcBef>
                <a:spcPts val="800"/>
              </a:spcBef>
              <a:buClr>
                <a:schemeClr val="dk1"/>
              </a:buClr>
              <a:buSzPct val="100000"/>
              <a:buFont typeface="Calibri"/>
              <a:buChar char="•"/>
            </a:pPr>
            <a:r>
              <a:rPr strike="noStrike" u="none" b="0" cap="none" baseline="0" sz="4000" lang="en-US" i="0">
                <a:solidFill>
                  <a:schemeClr val="dk1"/>
                </a:solidFill>
                <a:latin typeface="Calibri"/>
                <a:ea typeface="Calibri"/>
                <a:cs typeface="Calibri"/>
                <a:sym typeface="Calibri"/>
              </a:rPr>
              <a:t>The quest for power and fame and fortune for selfish reasons</a:t>
            </a:r>
          </a:p>
          <a:p>
            <a:pPr algn="l" rtl="0" lvl="2" marR="0" indent="-228600" marL="1143000">
              <a:spcBef>
                <a:spcPts val="800"/>
              </a:spcBef>
              <a:buClr>
                <a:schemeClr val="dk1"/>
              </a:buClr>
              <a:buSzPct val="100000"/>
              <a:buFont typeface="Calibri"/>
              <a:buChar char="•"/>
            </a:pPr>
            <a:r>
              <a:rPr strike="noStrike" u="none" b="0" cap="none" baseline="0" sz="4000" lang="en-US" i="0">
                <a:solidFill>
                  <a:schemeClr val="dk1"/>
                </a:solidFill>
                <a:latin typeface="Calibri"/>
                <a:ea typeface="Calibri"/>
                <a:cs typeface="Calibri"/>
                <a:sym typeface="Calibri"/>
              </a:rPr>
              <a:t>Doing wrong things to get what we want  </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Beliefs</a:t>
            </a:r>
          </a:p>
        </p:txBody>
      </p:sp>
      <p:sp>
        <p:nvSpPr>
          <p:cNvPr id="87" name="Shape 87"/>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p:txBody>
      </p:sp>
      <p:pic>
        <p:nvPicPr>
          <p:cNvPr id="88" name="Shape 88"/>
          <p:cNvPicPr preferRelativeResize="0"/>
          <p:nvPr/>
        </p:nvPicPr>
        <p:blipFill>
          <a:blip r:embed="rId3"/>
          <a:stretch>
            <a:fillRect/>
          </a:stretch>
        </p:blipFill>
        <p:spPr>
          <a:xfrm>
            <a:off y="1600200" x="63500"/>
            <a:ext cy="5181598" cx="8953500"/>
          </a:xfrm>
          <a:prstGeom prst="rect">
            <a:avLst/>
          </a:prstGeom>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p:txBody>
      </p:sp>
      <p:sp>
        <p:nvSpPr>
          <p:cNvPr id="94" name="Shape 94"/>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p:txBody>
      </p:sp>
      <p:pic>
        <p:nvPicPr>
          <p:cNvPr id="95" name="Shape 95"/>
          <p:cNvPicPr preferRelativeResize="0"/>
          <p:nvPr/>
        </p:nvPicPr>
        <p:blipFill>
          <a:blip r:embed="rId3"/>
          <a:stretch>
            <a:fillRect/>
          </a:stretch>
        </p:blipFill>
        <p:spPr>
          <a:xfrm>
            <a:off y="533400" x="500383"/>
            <a:ext cy="5486399" cx="8321717"/>
          </a:xfrm>
          <a:prstGeom prst="rect">
            <a:avLst/>
          </a:prstGeom>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3950" lang="en-US" i="0">
                <a:solidFill>
                  <a:schemeClr val="dk1"/>
                </a:solidFill>
                <a:latin typeface="Calibri"/>
                <a:ea typeface="Calibri"/>
                <a:cs typeface="Calibri"/>
                <a:sym typeface="Calibri"/>
              </a:rPr>
              <a:t>The truths of God </a:t>
            </a:r>
            <a:br>
              <a:rPr strike="noStrike" u="none" b="0" cap="none" baseline="0" sz="3950" lang="en-US" i="0">
                <a:solidFill>
                  <a:schemeClr val="dk1"/>
                </a:solidFill>
                <a:latin typeface="Calibri"/>
                <a:ea typeface="Calibri"/>
                <a:cs typeface="Calibri"/>
                <a:sym typeface="Calibri"/>
              </a:rPr>
            </a:br>
            <a:r>
              <a:rPr strike="noStrike" u="none" b="0" cap="none" baseline="0" sz="3950" lang="en-US" i="0">
                <a:solidFill>
                  <a:schemeClr val="dk1"/>
                </a:solidFill>
                <a:latin typeface="Calibri"/>
                <a:ea typeface="Calibri"/>
                <a:cs typeface="Calibri"/>
                <a:sym typeface="Calibri"/>
              </a:rPr>
              <a:t>that will transform you</a:t>
            </a:r>
          </a:p>
        </p:txBody>
      </p:sp>
      <p:sp>
        <p:nvSpPr>
          <p:cNvPr id="101" name="Shape 101"/>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Calibri"/>
              <a:buChar char="•"/>
            </a:pPr>
            <a:r>
              <a:rPr strike="noStrike" u="none" b="0" cap="none" baseline="0" sz="3200" lang="en-US" i="0">
                <a:solidFill>
                  <a:schemeClr val="dk1"/>
                </a:solidFill>
                <a:latin typeface="Calibri"/>
                <a:ea typeface="Calibri"/>
                <a:cs typeface="Calibri"/>
                <a:sym typeface="Calibri"/>
              </a:rPr>
              <a:t>Big Foundational Principles</a:t>
            </a:r>
          </a:p>
          <a:p>
            <a:pPr algn="l" rtl="0" lvl="0" marR="0" indent="-342900" marL="342900">
              <a:spcBef>
                <a:spcPts val="640"/>
              </a:spcBef>
              <a:buClr>
                <a:schemeClr val="dk1"/>
              </a:buClr>
              <a:buSzPct val="100000"/>
              <a:buFont typeface="Calibri"/>
              <a:buChar char="•"/>
            </a:pPr>
            <a:r>
              <a:rPr strike="noStrike" u="none" b="0" cap="none" baseline="0" sz="3200" lang="en-US" i="0">
                <a:solidFill>
                  <a:schemeClr val="dk1"/>
                </a:solidFill>
                <a:latin typeface="Calibri"/>
                <a:ea typeface="Calibri"/>
                <a:cs typeface="Calibri"/>
                <a:sym typeface="Calibri"/>
              </a:rPr>
              <a:t>Biggest positive effect</a:t>
            </a:r>
          </a:p>
          <a:p>
            <a:pPr algn="l" rtl="0" lvl="0" marR="0" indent="-342900" marL="342900">
              <a:spcBef>
                <a:spcPts val="640"/>
              </a:spcBef>
              <a:buClr>
                <a:schemeClr val="dk1"/>
              </a:buClr>
              <a:buSzPct val="100000"/>
              <a:buFont typeface="Calibri"/>
              <a:buChar char="•"/>
            </a:pPr>
            <a:r>
              <a:rPr strike="noStrike" u="none" b="0" cap="none" baseline="0" sz="3200" lang="en-US" i="0">
                <a:solidFill>
                  <a:schemeClr val="dk1"/>
                </a:solidFill>
                <a:latin typeface="Calibri"/>
                <a:ea typeface="Calibri"/>
                <a:cs typeface="Calibri"/>
                <a:sym typeface="Calibri"/>
              </a:rPr>
              <a:t>If and when you truly believe them</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1 Corinthians 2</a:t>
            </a:r>
          </a:p>
        </p:txBody>
      </p:sp>
      <p:sp>
        <p:nvSpPr>
          <p:cNvPr id="107" name="Shape 107"/>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Calibri"/>
              <a:buChar char="•"/>
            </a:pPr>
            <a:r>
              <a:rPr strike="noStrike" u="none" b="0" cap="none" baseline="30000" sz="3200" lang="en-US" i="0">
                <a:solidFill>
                  <a:schemeClr val="dk1"/>
                </a:solidFill>
                <a:latin typeface="Calibri"/>
                <a:ea typeface="Calibri"/>
                <a:cs typeface="Calibri"/>
                <a:sym typeface="Calibri"/>
              </a:rPr>
              <a:t>4 </a:t>
            </a:r>
            <a:r>
              <a:rPr strike="noStrike" u="none" b="0" cap="none" baseline="0" sz="3200" lang="en-US" i="0">
                <a:solidFill>
                  <a:schemeClr val="dk1"/>
                </a:solidFill>
                <a:latin typeface="Calibri"/>
                <a:ea typeface="Calibri"/>
                <a:cs typeface="Calibri"/>
                <a:sym typeface="Calibri"/>
              </a:rPr>
              <a:t> My message and my preaching were not with wise and persuasive words, but with a demonstration of the Spirit's power, </a:t>
            </a:r>
            <a:r>
              <a:rPr strike="noStrike" u="sng" b="1" cap="none" baseline="30000" sz="3200" lang="en-US" i="0">
                <a:solidFill>
                  <a:schemeClr val="dk1"/>
                </a:solidFill>
                <a:latin typeface="Calibri"/>
                <a:ea typeface="Calibri"/>
                <a:cs typeface="Calibri"/>
                <a:sym typeface="Calibri"/>
              </a:rPr>
              <a:t>5 </a:t>
            </a:r>
            <a:r>
              <a:rPr strike="noStrike" u="sng" b="1" cap="none" baseline="0" sz="3200" lang="en-US" i="0">
                <a:solidFill>
                  <a:schemeClr val="dk1"/>
                </a:solidFill>
                <a:latin typeface="Calibri"/>
                <a:ea typeface="Calibri"/>
                <a:cs typeface="Calibri"/>
                <a:sym typeface="Calibri"/>
              </a:rPr>
              <a:t> so that your faith might not rest on men's wisdom, but on God's power. </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1 Corinthians 2</a:t>
            </a:r>
          </a:p>
        </p:txBody>
      </p:sp>
      <p:sp>
        <p:nvSpPr>
          <p:cNvPr id="113" name="Shape 113"/>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buClr>
                <a:schemeClr val="dk1"/>
              </a:buClr>
              <a:buSzPct val="98333"/>
              <a:buFont typeface="Calibri"/>
              <a:buChar char="•"/>
            </a:pPr>
            <a:r>
              <a:rPr strike="noStrike" u="none" b="0" cap="none" baseline="30000" sz="2950" lang="en-US" i="0">
                <a:solidFill>
                  <a:schemeClr val="dk1"/>
                </a:solidFill>
                <a:latin typeface="Calibri"/>
                <a:ea typeface="Calibri"/>
                <a:cs typeface="Calibri"/>
                <a:sym typeface="Calibri"/>
              </a:rPr>
              <a:t>6 </a:t>
            </a:r>
            <a:r>
              <a:rPr strike="noStrike" u="none" b="0" cap="none" baseline="0" sz="2950" lang="en-US" i="0">
                <a:solidFill>
                  <a:schemeClr val="dk1"/>
                </a:solidFill>
                <a:latin typeface="Calibri"/>
                <a:ea typeface="Calibri"/>
                <a:cs typeface="Calibri"/>
                <a:sym typeface="Calibri"/>
              </a:rPr>
              <a:t> We do, however, speak a message of wisdom among the mature, but not the wisdom of this age or of the rulers of this age, who are coming to nothing. </a:t>
            </a:r>
            <a:r>
              <a:rPr strike="noStrike" u="none" b="0" cap="none" baseline="30000" sz="2950" lang="en-US" i="0">
                <a:solidFill>
                  <a:schemeClr val="dk1"/>
                </a:solidFill>
                <a:latin typeface="Calibri"/>
                <a:ea typeface="Calibri"/>
                <a:cs typeface="Calibri"/>
                <a:sym typeface="Calibri"/>
              </a:rPr>
              <a:t>7 </a:t>
            </a:r>
            <a:r>
              <a:rPr strike="noStrike" u="none" b="0" cap="none" baseline="0" sz="2950" lang="en-US" i="0">
                <a:solidFill>
                  <a:schemeClr val="dk1"/>
                </a:solidFill>
                <a:latin typeface="Calibri"/>
                <a:ea typeface="Calibri"/>
                <a:cs typeface="Calibri"/>
                <a:sym typeface="Calibri"/>
              </a:rPr>
              <a:t> No, we speak of God's secret wisdom, a wisdom that has been hidden and that God destined for our glory before time began. </a:t>
            </a:r>
            <a:r>
              <a:rPr strike="noStrike" u="none" b="0" cap="none" baseline="30000" sz="2950" lang="en-US" i="0">
                <a:solidFill>
                  <a:schemeClr val="dk1"/>
                </a:solidFill>
                <a:latin typeface="Calibri"/>
                <a:ea typeface="Calibri"/>
                <a:cs typeface="Calibri"/>
                <a:sym typeface="Calibri"/>
              </a:rPr>
              <a:t>8 </a:t>
            </a:r>
            <a:r>
              <a:rPr strike="noStrike" u="none" b="0" cap="none" baseline="0" sz="2950" lang="en-US" i="0">
                <a:solidFill>
                  <a:schemeClr val="dk1"/>
                </a:solidFill>
                <a:latin typeface="Calibri"/>
                <a:ea typeface="Calibri"/>
                <a:cs typeface="Calibri"/>
                <a:sym typeface="Calibri"/>
              </a:rPr>
              <a:t> None of the rulers of this age understood it, for if they had, they would not have crucified the Lord of glory.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1 Corinthians 2</a:t>
            </a:r>
          </a:p>
        </p:txBody>
      </p:sp>
      <p:sp>
        <p:nvSpPr>
          <p:cNvPr id="119" name="Shape 119"/>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buClr>
                <a:schemeClr val="dk1"/>
              </a:buClr>
              <a:buSzPct val="100000"/>
              <a:buFont typeface="Calibri"/>
              <a:buChar char="•"/>
            </a:pPr>
            <a:r>
              <a:rPr strike="noStrike" u="none" b="0" cap="none" baseline="30000" sz="3200" lang="en-US" i="0">
                <a:solidFill>
                  <a:schemeClr val="dk1"/>
                </a:solidFill>
                <a:latin typeface="Calibri"/>
                <a:ea typeface="Calibri"/>
                <a:cs typeface="Calibri"/>
                <a:sym typeface="Calibri"/>
              </a:rPr>
              <a:t>9 </a:t>
            </a:r>
            <a:r>
              <a:rPr strike="noStrike" u="none" b="0" cap="none" baseline="0" sz="3200" lang="en-US" i="0">
                <a:solidFill>
                  <a:schemeClr val="dk1"/>
                </a:solidFill>
                <a:latin typeface="Calibri"/>
                <a:ea typeface="Calibri"/>
                <a:cs typeface="Calibri"/>
                <a:sym typeface="Calibri"/>
              </a:rPr>
              <a:t> However, as it is written: "No eye has seen, no ear has heard, no mind has conceived what God has prepared for those who love him"-- </a:t>
            </a:r>
            <a:r>
              <a:rPr strike="noStrike" u="none" b="0" cap="none" baseline="30000" sz="3200" lang="en-US" i="0">
                <a:solidFill>
                  <a:schemeClr val="dk1"/>
                </a:solidFill>
                <a:latin typeface="Calibri"/>
                <a:ea typeface="Calibri"/>
                <a:cs typeface="Calibri"/>
                <a:sym typeface="Calibri"/>
              </a:rPr>
              <a:t>10 </a:t>
            </a:r>
            <a:r>
              <a:rPr strike="noStrike" u="none" b="0" cap="none" baseline="0" sz="3200" lang="en-US" i="0">
                <a:solidFill>
                  <a:schemeClr val="dk1"/>
                </a:solidFill>
                <a:latin typeface="Calibri"/>
                <a:ea typeface="Calibri"/>
                <a:cs typeface="Calibri"/>
                <a:sym typeface="Calibri"/>
              </a:rPr>
              <a:t> but God has revealed it to us by his Spirit. The Spirit searches all things, even the deep things of God. </a:t>
            </a:r>
            <a:r>
              <a:rPr strike="noStrike" u="none" b="0" cap="none" baseline="30000" sz="3200" lang="en-US" i="0">
                <a:solidFill>
                  <a:schemeClr val="dk1"/>
                </a:solidFill>
                <a:latin typeface="Calibri"/>
                <a:ea typeface="Calibri"/>
                <a:cs typeface="Calibri"/>
                <a:sym typeface="Calibri"/>
              </a:rPr>
              <a:t>11 </a:t>
            </a:r>
            <a:r>
              <a:rPr strike="noStrike" u="none" b="0" cap="none" baseline="0" sz="3200" lang="en-US" i="0">
                <a:solidFill>
                  <a:schemeClr val="dk1"/>
                </a:solidFill>
                <a:latin typeface="Calibri"/>
                <a:ea typeface="Calibri"/>
                <a:cs typeface="Calibri"/>
                <a:sym typeface="Calibri"/>
              </a:rPr>
              <a:t> For who among men knows the thoughts of a man except the man's spirit within him? In the same way no one knows the thoughts of God except the Spirit of God.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1 Corinthians 2</a:t>
            </a:r>
          </a:p>
        </p:txBody>
      </p:sp>
      <p:sp>
        <p:nvSpPr>
          <p:cNvPr id="125" name="Shape 125"/>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buClr>
                <a:schemeClr val="dk1"/>
              </a:buClr>
              <a:buSzPct val="98333"/>
              <a:buFont typeface="Calibri"/>
              <a:buChar char="•"/>
            </a:pPr>
            <a:r>
              <a:rPr strike="noStrike" u="none" b="0" cap="none" baseline="30000" sz="2950" lang="en-US" i="0">
                <a:solidFill>
                  <a:schemeClr val="dk1"/>
                </a:solidFill>
                <a:latin typeface="Calibri"/>
                <a:ea typeface="Calibri"/>
                <a:cs typeface="Calibri"/>
                <a:sym typeface="Calibri"/>
              </a:rPr>
              <a:t>12 </a:t>
            </a:r>
            <a:r>
              <a:rPr strike="noStrike" u="none" b="0" cap="none" baseline="0" sz="2950" lang="en-US" i="0">
                <a:solidFill>
                  <a:schemeClr val="dk1"/>
                </a:solidFill>
                <a:latin typeface="Calibri"/>
                <a:ea typeface="Calibri"/>
                <a:cs typeface="Calibri"/>
                <a:sym typeface="Calibri"/>
              </a:rPr>
              <a:t> We have not received the spirit of the world but the Spirit who is from God, that we may understand what God has freely given us. </a:t>
            </a:r>
            <a:r>
              <a:rPr strike="noStrike" u="none" b="0" cap="none" baseline="30000" sz="2950" lang="en-US" i="0">
                <a:solidFill>
                  <a:schemeClr val="dk1"/>
                </a:solidFill>
                <a:latin typeface="Calibri"/>
                <a:ea typeface="Calibri"/>
                <a:cs typeface="Calibri"/>
                <a:sym typeface="Calibri"/>
              </a:rPr>
              <a:t>13 </a:t>
            </a:r>
            <a:r>
              <a:rPr strike="noStrike" u="none" b="0" cap="none" baseline="0" sz="2950" lang="en-US" i="0">
                <a:solidFill>
                  <a:schemeClr val="dk1"/>
                </a:solidFill>
                <a:latin typeface="Calibri"/>
                <a:ea typeface="Calibri"/>
                <a:cs typeface="Calibri"/>
                <a:sym typeface="Calibri"/>
              </a:rPr>
              <a:t> This is what we speak, not in words taught us by human wisdom but in words taught by the Spirit, expressing spiritual truths in spiritual words. </a:t>
            </a:r>
            <a:r>
              <a:rPr strike="noStrike" u="none" b="0" cap="none" baseline="30000" sz="2950" lang="en-US" i="0">
                <a:solidFill>
                  <a:schemeClr val="dk1"/>
                </a:solidFill>
                <a:latin typeface="Calibri"/>
                <a:ea typeface="Calibri"/>
                <a:cs typeface="Calibri"/>
                <a:sym typeface="Calibri"/>
              </a:rPr>
              <a:t>14 </a:t>
            </a:r>
            <a:r>
              <a:rPr strike="noStrike" u="none" b="0" cap="none" baseline="0" sz="2950" lang="en-US" i="0">
                <a:solidFill>
                  <a:schemeClr val="dk1"/>
                </a:solidFill>
                <a:latin typeface="Calibri"/>
                <a:ea typeface="Calibri"/>
                <a:cs typeface="Calibri"/>
                <a:sym typeface="Calibri"/>
              </a:rPr>
              <a:t> The man without the Spirit does not accept the things that come from the Spirit of God, for they are foolishness to him, and he cannot understand them, because they are spiritually discerned.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en-US" i="0">
                <a:solidFill>
                  <a:schemeClr val="dk1"/>
                </a:solidFill>
                <a:latin typeface="Calibri"/>
                <a:ea typeface="Calibri"/>
                <a:cs typeface="Calibri"/>
                <a:sym typeface="Calibri"/>
              </a:rPr>
              <a:t>1 Corinthians 2</a:t>
            </a:r>
          </a:p>
        </p:txBody>
      </p:sp>
      <p:sp>
        <p:nvSpPr>
          <p:cNvPr id="131" name="Shape 131"/>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Calibri"/>
              <a:buChar char="•"/>
            </a:pPr>
            <a:r>
              <a:rPr strike="noStrike" u="none" b="0" cap="none" baseline="30000" sz="3200" lang="en-US" i="0">
                <a:solidFill>
                  <a:schemeClr val="dk1"/>
                </a:solidFill>
                <a:latin typeface="Calibri"/>
                <a:ea typeface="Calibri"/>
                <a:cs typeface="Calibri"/>
                <a:sym typeface="Calibri"/>
              </a:rPr>
              <a:t>15 </a:t>
            </a:r>
            <a:r>
              <a:rPr strike="noStrike" u="none" b="0" cap="none" baseline="0" sz="3200" lang="en-US" i="0">
                <a:solidFill>
                  <a:schemeClr val="dk1"/>
                </a:solidFill>
                <a:latin typeface="Calibri"/>
                <a:ea typeface="Calibri"/>
                <a:cs typeface="Calibri"/>
                <a:sym typeface="Calibri"/>
              </a:rPr>
              <a:t> The spiritual man makes judgments about all things, but he himself is not subject to any man's judgment: </a:t>
            </a:r>
            <a:r>
              <a:rPr strike="noStrike" u="none" b="0" cap="none" baseline="30000" sz="3200" lang="en-US" i="0">
                <a:solidFill>
                  <a:schemeClr val="dk1"/>
                </a:solidFill>
                <a:latin typeface="Calibri"/>
                <a:ea typeface="Calibri"/>
                <a:cs typeface="Calibri"/>
                <a:sym typeface="Calibri"/>
              </a:rPr>
              <a:t>16 </a:t>
            </a:r>
            <a:r>
              <a:rPr strike="noStrike" u="none" b="0" cap="none" baseline="0" sz="3200" lang="en-US" i="0">
                <a:solidFill>
                  <a:schemeClr val="dk1"/>
                </a:solidFill>
                <a:latin typeface="Calibri"/>
                <a:ea typeface="Calibri"/>
                <a:cs typeface="Calibri"/>
                <a:sym typeface="Calibri"/>
              </a:rPr>
              <a:t> "For who has known the mind of the Lord that he may instruct him?" But we have the mind of Christ.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